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1" r:id="rId3"/>
  </p:sldMasterIdLst>
  <p:notesMasterIdLst>
    <p:notesMasterId r:id="rId7"/>
  </p:notesMasterIdLst>
  <p:sldIdLst>
    <p:sldId id="1348" r:id="rId4"/>
    <p:sldId id="407" r:id="rId5"/>
    <p:sldId id="27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5" autoAdjust="0"/>
    <p:restoredTop sz="94660"/>
  </p:normalViewPr>
  <p:slideViewPr>
    <p:cSldViewPr snapToGrid="0">
      <p:cViewPr varScale="1">
        <p:scale>
          <a:sx n="57" d="100"/>
          <a:sy n="57" d="100"/>
        </p:scale>
        <p:origin x="72"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4C8FE-152E-439A-B54E-21448097DFD0}"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25D1B-916E-4F12-8178-9EBDB65CC3FA}" type="slidenum">
              <a:rPr lang="en-US" smtClean="0"/>
              <a:t>‹#›</a:t>
            </a:fld>
            <a:endParaRPr lang="en-US"/>
          </a:p>
        </p:txBody>
      </p:sp>
    </p:spTree>
    <p:extLst>
      <p:ext uri="{BB962C8B-B14F-4D97-AF65-F5344CB8AC3E}">
        <p14:creationId xmlns:p14="http://schemas.microsoft.com/office/powerpoint/2010/main" val="3097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Talking Points:</a:t>
            </a:r>
          </a:p>
          <a:p>
            <a:pPr marL="171450" indent="-171450">
              <a:buFontTx/>
              <a:buChar char="-"/>
            </a:pPr>
            <a:r>
              <a:rPr lang="en-US" sz="1200" dirty="0"/>
              <a:t>Established in 2021 by two generous donations through collaboration between Colleges of Engineering and Nursing, building on a legacy of inter-college cooperation.</a:t>
            </a:r>
          </a:p>
          <a:p>
            <a:pPr marL="628650" lvl="1" indent="-171450">
              <a:buFontTx/>
              <a:buChar char="-"/>
            </a:pPr>
            <a:r>
              <a:rPr lang="en-US" sz="1200" dirty="0"/>
              <a:t>Decade of </a:t>
            </a:r>
            <a:r>
              <a:rPr lang="en-US" sz="1200" dirty="0" err="1"/>
              <a:t>Hluchyj</a:t>
            </a:r>
            <a:r>
              <a:rPr lang="en-US" sz="1200" dirty="0"/>
              <a:t> fellowships prior supporting collab between colleges</a:t>
            </a:r>
          </a:p>
          <a:p>
            <a:pPr marL="628650" lvl="1" indent="-171450">
              <a:buFontTx/>
              <a:buChar char="-"/>
            </a:pPr>
            <a:r>
              <a:rPr lang="en-US" sz="1200" dirty="0"/>
              <a:t>NSF Supported Nurse-Engineer Capstone design program</a:t>
            </a:r>
          </a:p>
          <a:p>
            <a:pPr marL="628650" lvl="1" indent="-171450">
              <a:buFontTx/>
              <a:buChar char="-"/>
            </a:pPr>
            <a:r>
              <a:rPr lang="en-US" sz="1200" dirty="0"/>
              <a:t>NIH P20 on self-managed care co-led</a:t>
            </a:r>
          </a:p>
          <a:p>
            <a:pPr marL="171450" indent="-171450">
              <a:buFontTx/>
              <a:buChar char="-"/>
            </a:pPr>
            <a:r>
              <a:rPr lang="en-US" sz="1200" dirty="0"/>
              <a:t>Joint leadership with Co-Directors from Engineering and Nursing, with 23 Affiliated Faculty university-wide with 11 faculty pilot grants awarded to new partnerships.</a:t>
            </a:r>
          </a:p>
          <a:p>
            <a:pPr marL="628650" lvl="1" indent="-171450">
              <a:buFontTx/>
              <a:buChar char="-"/>
            </a:pPr>
            <a:r>
              <a:rPr lang="en-US" sz="1200" dirty="0"/>
              <a:t>Pursuing NSF NRT</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New online post-graduate certificate for clinicians on clinical healthcare technology assessment in collaboration with Edinburgh Napier University. </a:t>
            </a:r>
            <a:r>
              <a:rPr lang="en-US" sz="1800" dirty="0">
                <a:effectLst/>
                <a:latin typeface="Aptos" panose="020B0004020202020204" pitchFamily="34" charset="0"/>
                <a:ea typeface="Aptos" panose="020B0004020202020204" pitchFamily="34" charset="0"/>
                <a:cs typeface="Aptos" panose="020B0004020202020204" pitchFamily="34" charset="0"/>
              </a:rPr>
              <a:t>It is a new program at ENU that they are just launching in the fall.  Karen working with the international program office at UMass to be able to offer it in collaborative with UMass so that our UMass students could take it and but get the degree and from UMass and UMass would get the tuition revenue.  It is a way to help clinicians improve their technology knowledge.  UMass faculty would teach some of the courses.  Not sure if it will ultimately get approved, but just getting started.  </a:t>
            </a:r>
            <a:endParaRPr lang="en-US" sz="1200" dirty="0"/>
          </a:p>
          <a:p>
            <a:pPr marL="171450" indent="-171450">
              <a:buFontTx/>
              <a:buChar char="-"/>
            </a:pPr>
            <a:r>
              <a:rPr lang="en-US" sz="1200" dirty="0"/>
              <a:t>Six graduate students and a Nursing postdoc with an ASEE Fellowship (</a:t>
            </a:r>
            <a:r>
              <a:rPr lang="en-US" sz="1800" dirty="0">
                <a:effectLst/>
                <a:latin typeface="Calibri" panose="020F0502020204030204" pitchFamily="34" charset="0"/>
                <a:ea typeface="Aptos" panose="020B0004020202020204" pitchFamily="34" charset="0"/>
              </a:rPr>
              <a:t>Jeannine Blake) </a:t>
            </a:r>
            <a:r>
              <a:rPr lang="en-US" sz="1200" dirty="0"/>
              <a:t>supported since inception.</a:t>
            </a:r>
          </a:p>
          <a:p>
            <a:pPr marL="628650" lvl="1" indent="-171450">
              <a:buFontTx/>
              <a:buChar char="-"/>
            </a:pPr>
            <a:r>
              <a:rPr lang="en-US" sz="1200" dirty="0"/>
              <a:t>20 undergraduates engaged so far through honors projects, summer internships</a:t>
            </a:r>
          </a:p>
          <a:p>
            <a:pPr marL="628650" lvl="1" indent="-171450">
              <a:buFontTx/>
              <a:buChar char="-"/>
            </a:pPr>
            <a:r>
              <a:rPr lang="en-US" sz="1200" dirty="0"/>
              <a:t>In Engineering, Nursing, Business, Computer Science, and Journalism</a:t>
            </a:r>
          </a:p>
          <a:p>
            <a:pPr marL="171450" indent="-171450">
              <a:buFontTx/>
              <a:buChar char="-"/>
            </a:pPr>
            <a:r>
              <a:rPr lang="en-US" sz="1200" dirty="0"/>
              <a:t>Launching a dual 5-year BME-Nursing with the first student enrolled</a:t>
            </a:r>
          </a:p>
          <a:p>
            <a:r>
              <a:rPr lang="en-US" sz="1200" dirty="0"/>
              <a:t>- Engage students through Freshman Seminars and technical electives focused on inclusive and collaborative design.</a:t>
            </a:r>
          </a:p>
          <a:p>
            <a:r>
              <a:rPr lang="en-US" sz="1200" dirty="0"/>
              <a:t>- Annual Symposium to connect students, faculty, clinicians, and industry partners (Baxter, Stryker, Nihon </a:t>
            </a:r>
            <a:r>
              <a:rPr lang="en-US" sz="1200" dirty="0" err="1"/>
              <a:t>Kohden</a:t>
            </a:r>
            <a:r>
              <a:rPr lang="en-US" sz="1200" dirty="0"/>
              <a:t>, GE Healthcare)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170377-F598-F04C-87AC-48DBA0C45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99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f13077ae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f13077aed_0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bg1"/>
        </a:solidFill>
        <a:effectLst/>
      </p:bgPr>
    </p:bg>
    <p:spTree>
      <p:nvGrpSpPr>
        <p:cNvPr id="1" name=""/>
        <p:cNvGrpSpPr/>
        <p:nvPr/>
      </p:nvGrpSpPr>
      <p:grpSpPr>
        <a:xfrm>
          <a:off x="0" y="0"/>
          <a:ext cx="0" cy="0"/>
          <a:chOff x="0" y="0"/>
          <a:chExt cx="0" cy="0"/>
        </a:xfrm>
      </p:grpSpPr>
      <p:pic>
        <p:nvPicPr>
          <p:cNvPr id="6" name="Picture 5" descr="15-0192_MG_194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0192"/>
          </a:xfrm>
          <a:prstGeom prst="rect">
            <a:avLst/>
          </a:prstGeom>
        </p:spPr>
      </p:pic>
    </p:spTree>
    <p:extLst>
      <p:ext uri="{BB962C8B-B14F-4D97-AF65-F5344CB8AC3E}">
        <p14:creationId xmlns:p14="http://schemas.microsoft.com/office/powerpoint/2010/main" val="236838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Intro Slide - Picture Backgrou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a:t>
            </a:r>
            <a:br>
              <a:rPr lang="en-US" dirty="0"/>
            </a:br>
            <a:r>
              <a:rPr lang="en-US" dirty="0"/>
              <a:t>Picture Background</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8" name="TextBox 7">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2682135047"/>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Slide - Gradient Pictur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gradFill>
            <a:gsLst>
              <a:gs pos="70000">
                <a:srgbClr val="328A5E">
                  <a:alpha val="78000"/>
                </a:srgbClr>
              </a:gs>
              <a:gs pos="100000">
                <a:schemeClr val="accent2">
                  <a:lumMod val="60000"/>
                  <a:lumOff val="40000"/>
                  <a:alpha val="60000"/>
                </a:schemeClr>
              </a:gs>
              <a:gs pos="36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Gradient Picture Background</a:t>
            </a:r>
          </a:p>
        </p:txBody>
      </p:sp>
      <p:sp>
        <p:nvSpPr>
          <p:cNvPr id="5"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1B7E0110-86FC-B542-B54F-1133FA61432F}"/>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1"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3557515000"/>
      </p:ext>
    </p:extLst>
  </p:cSld>
  <p:clrMapOvr>
    <a:masterClrMapping/>
  </p:clrMapOvr>
  <p:extLst>
    <p:ext uri="{DCECCB84-F9BA-43D5-87BE-67443E8EF086}">
      <p15:sldGuideLst xmlns:p15="http://schemas.microsoft.com/office/powerpoint/2012/main">
        <p15:guide id="1" pos="483">
          <p15:clr>
            <a:srgbClr val="FBAE40"/>
          </p15:clr>
        </p15:guide>
        <p15:guide id="2" orient="horz" pos="2546">
          <p15:clr>
            <a:srgbClr val="FBAE40"/>
          </p15:clr>
        </p15:guide>
        <p15:guide id="3" pos="6243">
          <p15:clr>
            <a:srgbClr val="FBAE40"/>
          </p15:clr>
        </p15:guide>
        <p15:guide id="4" orient="horz" pos="584">
          <p15:clr>
            <a:srgbClr val="FBAE40"/>
          </p15:clr>
        </p15:guide>
        <p15:guide id="5" orient="horz" pos="991">
          <p15:clr>
            <a:srgbClr val="FBAE40"/>
          </p15:clr>
        </p15:guide>
        <p15:guide id="6" orient="horz" pos="27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99000">
                <a:schemeClr val="accent3"/>
              </a:gs>
              <a:gs pos="29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Gradient</a:t>
            </a:r>
          </a:p>
        </p:txBody>
      </p:sp>
      <p:sp>
        <p:nvSpPr>
          <p:cNvPr id="8"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588678"/>
            <a:ext cx="12192000" cy="269322"/>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911285707"/>
      </p:ext>
    </p:extLst>
  </p:cSld>
  <p:clrMapOvr>
    <a:masterClrMapping/>
  </p:clrMapOvr>
  <p:extLst>
    <p:ext uri="{DCECCB84-F9BA-43D5-87BE-67443E8EF086}">
      <p15:sldGuideLst xmlns:p15="http://schemas.microsoft.com/office/powerpoint/2012/main">
        <p15:guide id="1" pos="483">
          <p15:clr>
            <a:srgbClr val="FBAE40"/>
          </p15:clr>
        </p15:guide>
        <p15:guide id="2" orient="horz" pos="2160">
          <p15:clr>
            <a:srgbClr val="FBAE40"/>
          </p15:clr>
        </p15:guide>
        <p15:guide id="3" orient="horz" pos="584">
          <p15:clr>
            <a:srgbClr val="FBAE40"/>
          </p15:clr>
        </p15:guide>
        <p15:guide id="4" orient="horz" pos="991">
          <p15:clr>
            <a:srgbClr val="FBAE40"/>
          </p15:clr>
        </p15:guide>
        <p15:guide id="5" orient="horz" pos="2550">
          <p15:clr>
            <a:srgbClr val="FBAE40"/>
          </p15:clr>
        </p15:guide>
        <p15:guide id="6" orient="horz" pos="2744">
          <p15:clr>
            <a:srgbClr val="FBAE40"/>
          </p15:clr>
        </p15:guide>
        <p15:guide id="7" pos="62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C0CC0-C774-0848-A11D-83E3655401BB}"/>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762551" y="1893768"/>
            <a:ext cx="9149800" cy="3930960"/>
          </a:xfrm>
        </p:spPr>
        <p:txBody>
          <a:bodyPr/>
          <a:lstStyle>
            <a:lvl1pPr marL="457178" indent="-457178">
              <a:lnSpc>
                <a:spcPct val="100000"/>
              </a:lnSpc>
              <a:buClr>
                <a:schemeClr val="accent3"/>
              </a:buClr>
              <a:buFont typeface="+mj-lt"/>
              <a:buAutoNum type="arabicPeriod"/>
              <a:defRPr b="1">
                <a:solidFill>
                  <a:schemeClr val="bg1"/>
                </a:solidFill>
                <a:latin typeface="+mn-lt"/>
              </a:defRPr>
            </a:lvl1pPr>
            <a:lvl2pPr marL="914354" indent="-457178">
              <a:lnSpc>
                <a:spcPct val="100000"/>
              </a:lnSpc>
              <a:buClr>
                <a:schemeClr val="accent3"/>
              </a:buClr>
              <a:buFont typeface="+mj-lt"/>
              <a:buAutoNum type="arabicPeriod"/>
              <a:defRPr b="1">
                <a:solidFill>
                  <a:schemeClr val="bg1"/>
                </a:solidFill>
                <a:latin typeface="+mn-lt"/>
              </a:defRPr>
            </a:lvl2pPr>
            <a:lvl3pPr marL="1257238" indent="-342882">
              <a:lnSpc>
                <a:spcPct val="100000"/>
              </a:lnSpc>
              <a:buClr>
                <a:schemeClr val="accent3"/>
              </a:buClr>
              <a:buFont typeface="+mj-lt"/>
              <a:buAutoNum type="arabicPeriod"/>
              <a:defRPr b="1">
                <a:solidFill>
                  <a:schemeClr val="bg1"/>
                </a:solidFill>
                <a:latin typeface="+mn-lt"/>
              </a:defRPr>
            </a:lvl3pPr>
            <a:lvl4pPr marL="1714414" indent="-342882">
              <a:lnSpc>
                <a:spcPct val="100000"/>
              </a:lnSpc>
              <a:buClr>
                <a:schemeClr val="accent3"/>
              </a:buClr>
              <a:buFont typeface="+mj-lt"/>
              <a:buAutoNum type="arabicPeriod"/>
              <a:defRPr b="1">
                <a:solidFill>
                  <a:schemeClr val="bg1"/>
                </a:solidFill>
              </a:defRPr>
            </a:lvl4pPr>
            <a:lvl5pPr marL="2171592" indent="-342882">
              <a:lnSpc>
                <a:spcPct val="100000"/>
              </a:lnSpc>
              <a:buClr>
                <a:schemeClr val="accent3"/>
              </a:buClr>
              <a:buFont typeface="+mj-lt"/>
              <a:buAutoNum type="arabicPeriod"/>
              <a:defRPr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762553" y="927106"/>
            <a:ext cx="9149799" cy="450031"/>
          </a:xfrm>
          <a:prstGeom prst="rect">
            <a:avLst/>
          </a:prstGeom>
        </p:spPr>
        <p:txBody>
          <a:bodyPr vert="horz" lIns="0" tIns="0" rIns="0" bIns="0" rtlCol="0" anchor="t" anchorCtr="0">
            <a:normAutofit/>
          </a:bodyPr>
          <a:lstStyle>
            <a:lvl1pPr>
              <a:defRPr>
                <a:solidFill>
                  <a:schemeClr val="bg1"/>
                </a:solidFill>
                <a:latin typeface="+mn-lt"/>
              </a:defRPr>
            </a:lvl1pPr>
          </a:lstStyle>
          <a:p>
            <a:r>
              <a:rPr lang="en-US" dirty="0"/>
              <a:t>Table of contents</a:t>
            </a:r>
          </a:p>
        </p:txBody>
      </p:sp>
      <p:cxnSp>
        <p:nvCxnSpPr>
          <p:cNvPr id="7" name="Straight Connector 6">
            <a:extLst>
              <a:ext uri="{FF2B5EF4-FFF2-40B4-BE49-F238E27FC236}">
                <a16:creationId xmlns:a16="http://schemas.microsoft.com/office/drawing/2014/main" id="{BF06E5B7-9C36-8C48-82D2-06CDA969C61C}"/>
              </a:ext>
            </a:extLst>
          </p:cNvPr>
          <p:cNvCxnSpPr>
            <a:cxnSpLocks/>
          </p:cNvCxnSpPr>
          <p:nvPr userDrawn="1"/>
        </p:nvCxnSpPr>
        <p:spPr>
          <a:xfrm flipH="1">
            <a:off x="762552" y="15960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8AB329A-D2E1-4246-AA52-3B7FD857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551" y="6066372"/>
            <a:ext cx="2474976" cy="274997"/>
          </a:xfrm>
          <a:prstGeom prst="rect">
            <a:avLst/>
          </a:prstGeom>
        </p:spPr>
      </p:pic>
      <p:sp>
        <p:nvSpPr>
          <p:cNvPr id="2" name="Footer Placeholder 1"/>
          <p:cNvSpPr>
            <a:spLocks noGrp="1"/>
          </p:cNvSpPr>
          <p:nvPr>
            <p:ph type="ftr" sz="quarter" idx="10"/>
          </p:nvPr>
        </p:nvSpPr>
        <p:spPr>
          <a:xfrm>
            <a:off x="3411355" y="5976244"/>
            <a:ext cx="6500999" cy="365125"/>
          </a:xfrm>
        </p:spPr>
        <p:txBody>
          <a:bodyPr lIns="0" tIns="0" rIns="0" bIns="0" anchor="b"/>
          <a:lstStyle>
            <a:lvl1pPr algn="l">
              <a:defRPr sz="1000">
                <a:solidFill>
                  <a:schemeClr val="bg1"/>
                </a:solidFill>
              </a:defRPr>
            </a:lvl1pPr>
          </a:lstStyle>
          <a:p>
            <a:r>
              <a:rPr lang="en-GB"/>
              <a:t>School of Engineering</a:t>
            </a:r>
          </a:p>
        </p:txBody>
      </p:sp>
    </p:spTree>
    <p:extLst>
      <p:ext uri="{BB962C8B-B14F-4D97-AF65-F5344CB8AC3E}">
        <p14:creationId xmlns:p14="http://schemas.microsoft.com/office/powerpoint/2010/main" val="1089983065"/>
      </p:ext>
    </p:extLst>
  </p:cSld>
  <p:clrMapOvr>
    <a:masterClrMapping/>
  </p:clrMapOvr>
  <p:extLst>
    <p:ext uri="{DCECCB84-F9BA-43D5-87BE-67443E8EF086}">
      <p15:sldGuideLst xmlns:p15="http://schemas.microsoft.com/office/powerpoint/2012/main">
        <p15:guide id="1" pos="483">
          <p15:clr>
            <a:srgbClr val="FBAE40"/>
          </p15:clr>
        </p15:guide>
        <p15:guide id="2" orient="horz" pos="915">
          <p15:clr>
            <a:srgbClr val="FBAE40"/>
          </p15:clr>
        </p15:guide>
        <p15:guide id="3" orient="horz" pos="1194">
          <p15:clr>
            <a:srgbClr val="FBAE40"/>
          </p15:clr>
        </p15:guide>
        <p15:guide id="4" orient="horz" pos="3973">
          <p15:clr>
            <a:srgbClr val="FBAE40"/>
          </p15:clr>
        </p15:guide>
        <p15:guide id="5" pos="6244">
          <p15:clr>
            <a:srgbClr val="FBAE40"/>
          </p15:clr>
        </p15:guide>
        <p15:guide id="6" orient="horz" pos="5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730355"/>
            <a:ext cx="4621423" cy="307748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a:latin typeface="+mn-lt"/>
              </a:defRPr>
            </a:lvl1pPr>
          </a:lstStyle>
          <a:p>
            <a:r>
              <a:rPr lang="en-US" dirty="0"/>
              <a:t>Executive Summary</a:t>
            </a:r>
          </a:p>
        </p:txBody>
      </p:sp>
      <p:sp>
        <p:nvSpPr>
          <p:cNvPr id="5" name="Rectangle 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59" y="2174380"/>
            <a:ext cx="4621420" cy="435426"/>
          </a:xfrm>
        </p:spPr>
        <p:txBody>
          <a:bodyPr/>
          <a:lstStyle>
            <a:lvl1pPr marL="0" indent="0" algn="l">
              <a:buNone/>
              <a:defRPr b="1">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userDrawn="1"/>
        </p:nvCxnSpPr>
        <p:spPr>
          <a:xfrm>
            <a:off x="6096000" y="2222627"/>
            <a:ext cx="0" cy="35852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730355"/>
            <a:ext cx="4621423" cy="307748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2" y="2174380"/>
            <a:ext cx="4621420" cy="435426"/>
          </a:xfrm>
        </p:spPr>
        <p:txBody>
          <a:bodyPr/>
          <a:lstStyle>
            <a:lvl1pPr marL="0" indent="0" algn="l">
              <a:buNone/>
              <a:defRPr b="1">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Objectives</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029180503"/>
      </p:ext>
    </p:extLst>
  </p:cSld>
  <p:clrMapOvr>
    <a:masterClrMapping/>
  </p:clrMapOvr>
  <p:extLst>
    <p:ext uri="{DCECCB84-F9BA-43D5-87BE-67443E8EF086}">
      <p15:sldGuideLst xmlns:p15="http://schemas.microsoft.com/office/powerpoint/2012/main">
        <p15:guide id="1" orient="horz" pos="1720">
          <p15:clr>
            <a:srgbClr val="FBAE40"/>
          </p15:clr>
        </p15:guide>
        <p15:guide id="2" pos="339">
          <p15:clr>
            <a:srgbClr val="FBAE40"/>
          </p15:clr>
        </p15:guide>
        <p15:guide id="4" pos="3837">
          <p15:clr>
            <a:srgbClr val="FBAE40"/>
          </p15:clr>
        </p15:guide>
        <p15:guide id="5" pos="7159">
          <p15:clr>
            <a:srgbClr val="FBAE40"/>
          </p15:clr>
        </p15:guide>
        <p15:guide id="6" pos="7225">
          <p15:clr>
            <a:srgbClr val="FBAE40"/>
          </p15:clr>
        </p15:guide>
        <p15:guide id="7" orient="horz" pos="4252">
          <p15:clr>
            <a:srgbClr val="FBAE40"/>
          </p15:clr>
        </p15:guide>
        <p15:guide id="8" orient="horz" pos="1372">
          <p15:clr>
            <a:srgbClr val="FBAE40"/>
          </p15:clr>
        </p15:guide>
        <p15:guide id="9" pos="635">
          <p15:clr>
            <a:srgbClr val="FBAE40"/>
          </p15:clr>
        </p15:guide>
        <p15:guide id="10" pos="3549">
          <p15:clr>
            <a:srgbClr val="FBAE40"/>
          </p15:clr>
        </p15:guide>
        <p15:guide id="11" pos="4135">
          <p15:clr>
            <a:srgbClr val="FBAE40"/>
          </p15:clr>
        </p15:guide>
        <p15:guide id="12" pos="7039">
          <p15:clr>
            <a:srgbClr val="FBAE40"/>
          </p15:clr>
        </p15:guide>
        <p15:guide id="13" orient="horz" pos="3659">
          <p15:clr>
            <a:srgbClr val="FBAE40"/>
          </p15:clr>
        </p15:guide>
        <p15:guide id="14" orient="horz" pos="4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Title and Text</a:t>
            </a:r>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956394408"/>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 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0" y="1645670"/>
            <a:ext cx="5306656"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Two Columns</a:t>
            </a:r>
          </a:p>
        </p:txBody>
      </p:sp>
      <p:sp>
        <p:nvSpPr>
          <p:cNvPr id="7" name="Content Placeholder 2">
            <a:extLst>
              <a:ext uri="{FF2B5EF4-FFF2-40B4-BE49-F238E27FC236}">
                <a16:creationId xmlns:a16="http://schemas.microsoft.com/office/drawing/2014/main" id="{B0220D36-0B0B-184D-8149-9B9135D3625C}"/>
              </a:ext>
            </a:extLst>
          </p:cNvPr>
          <p:cNvSpPr>
            <a:spLocks noGrp="1"/>
          </p:cNvSpPr>
          <p:nvPr>
            <p:ph idx="13"/>
          </p:nvPr>
        </p:nvSpPr>
        <p:spPr>
          <a:xfrm>
            <a:off x="6352764" y="1645670"/>
            <a:ext cx="5306656"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70589909"/>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orient="horz" pos="3778">
          <p15:clr>
            <a:srgbClr val="FBAE40"/>
          </p15:clr>
        </p15:guide>
        <p15:guide id="4" orient="horz" pos="1033">
          <p15:clr>
            <a:srgbClr val="FBAE40"/>
          </p15:clr>
        </p15:guide>
        <p15:guide id="5" orient="horz" pos="432">
          <p15:clr>
            <a:srgbClr val="FBAE40"/>
          </p15:clr>
        </p15:guide>
        <p15:guide id="6" pos="7344">
          <p15:clr>
            <a:srgbClr val="FBAE40"/>
          </p15:clr>
        </p15:guide>
        <p15:guide id="7" pos="3685">
          <p15:clr>
            <a:srgbClr val="FBAE40"/>
          </p15:clr>
        </p15:guide>
        <p15:guide id="8" pos="3999">
          <p15:clr>
            <a:srgbClr val="FBAE40"/>
          </p15:clr>
        </p15:guide>
        <p15:guide id="9" pos="7159">
          <p15:clr>
            <a:srgbClr val="FBAE40"/>
          </p15:clr>
        </p15:guide>
        <p15:guide id="10" pos="70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 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5"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Three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4453113"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8369861" y="1645669"/>
            <a:ext cx="3285783" cy="4532881"/>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2"/>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142224853"/>
      </p:ext>
    </p:extLst>
  </p:cSld>
  <p:clrMapOvr>
    <a:masterClrMapping/>
  </p:clrMapOvr>
  <p:extLst>
    <p:ext uri="{DCECCB84-F9BA-43D5-87BE-67443E8EF086}">
      <p15:sldGuideLst xmlns:p15="http://schemas.microsoft.com/office/powerpoint/2012/main">
        <p15:guide id="1" pos="339">
          <p15:clr>
            <a:srgbClr val="FBAE40"/>
          </p15:clr>
        </p15:guide>
        <p15:guide id="2" orient="horz" pos="4020">
          <p15:clr>
            <a:srgbClr val="FBAE40"/>
          </p15:clr>
        </p15:guide>
        <p15:guide id="3" orient="horz" pos="1033">
          <p15:clr>
            <a:srgbClr val="FBAE40"/>
          </p15:clr>
        </p15:guide>
        <p15:guide id="4" orient="horz" pos="432">
          <p15:clr>
            <a:srgbClr val="FBAE40"/>
          </p15:clr>
        </p15:guide>
        <p15:guide id="5" pos="7344">
          <p15:clr>
            <a:srgbClr val="FBAE40"/>
          </p15:clr>
        </p15:guide>
        <p15:guide id="6" pos="7159">
          <p15:clr>
            <a:srgbClr val="FBAE40"/>
          </p15:clr>
        </p15:guide>
        <p15:guide id="7" pos="2407">
          <p15:clr>
            <a:srgbClr val="FBAE40"/>
          </p15:clr>
        </p15:guide>
        <p15:guide id="8" pos="2804">
          <p15:clr>
            <a:srgbClr val="FBAE40"/>
          </p15:clr>
        </p15:guide>
        <p15:guide id="9" pos="4879">
          <p15:clr>
            <a:srgbClr val="FBAE40"/>
          </p15:clr>
        </p15:guide>
        <p15:guide id="10" pos="5269">
          <p15:clr>
            <a:srgbClr val="FBAE40"/>
          </p15:clr>
        </p15:guide>
        <p15:guide id="11" orient="horz" pos="4252">
          <p15:clr>
            <a:srgbClr val="FBAE40"/>
          </p15:clr>
        </p15:guide>
        <p15:guide id="12" pos="70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 Four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3"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Title and Text – Four Columns</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721CA2C-7612-4048-8310-44CF888BB3FA}"/>
              </a:ext>
            </a:extLst>
          </p:cNvPr>
          <p:cNvSpPr>
            <a:spLocks noGrp="1"/>
          </p:cNvSpPr>
          <p:nvPr>
            <p:ph idx="10"/>
          </p:nvPr>
        </p:nvSpPr>
        <p:spPr>
          <a:xfrm>
            <a:off x="3414791"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BD818386-66BA-5445-8FE3-6B46BB48E16E}"/>
              </a:ext>
            </a:extLst>
          </p:cNvPr>
          <p:cNvSpPr>
            <a:spLocks noGrp="1"/>
          </p:cNvSpPr>
          <p:nvPr>
            <p:ph idx="11"/>
          </p:nvPr>
        </p:nvSpPr>
        <p:spPr>
          <a:xfrm>
            <a:off x="6293218"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071A652-E99D-A440-AF7D-B3DF482D3EA2}"/>
              </a:ext>
            </a:extLst>
          </p:cNvPr>
          <p:cNvSpPr>
            <a:spLocks noGrp="1"/>
          </p:cNvSpPr>
          <p:nvPr>
            <p:ph idx="12"/>
          </p:nvPr>
        </p:nvSpPr>
        <p:spPr>
          <a:xfrm>
            <a:off x="9171645" y="1645670"/>
            <a:ext cx="2483999" cy="4532880"/>
          </a:xfrm>
        </p:spPr>
        <p:txBody>
          <a:bodyPr/>
          <a:lstStyle>
            <a:lvl1pPr marL="0" indent="0">
              <a:lnSpc>
                <a:spcPct val="100000"/>
              </a:lnSpc>
              <a:buNone/>
              <a:defRPr>
                <a:latin typeface="+mn-lt"/>
              </a:defRPr>
            </a:lvl1pPr>
            <a:lvl2pPr marL="457178" indent="0">
              <a:lnSpc>
                <a:spcPct val="100000"/>
              </a:lnSpc>
              <a:buNone/>
              <a:defRPr>
                <a:latin typeface="+mn-lt"/>
              </a:defRPr>
            </a:lvl2pPr>
            <a:lvl3pPr marL="914354" indent="0">
              <a:lnSpc>
                <a:spcPct val="100000"/>
              </a:lnSpc>
              <a:buNone/>
              <a:defRPr>
                <a:latin typeface="+mn-lt"/>
              </a:defRPr>
            </a:lvl3pPr>
            <a:lvl4pPr marL="1371532" indent="0">
              <a:lnSpc>
                <a:spcPct val="100000"/>
              </a:lnSpc>
              <a:buNone/>
              <a:defRPr>
                <a:latin typeface="+mn-lt"/>
              </a:defRPr>
            </a:lvl4pPr>
            <a:lvl5pPr marL="1828709" indent="0">
              <a:lnSpc>
                <a:spcPct val="100000"/>
              </a:lnSpc>
              <a:buNone/>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1" name="Footer Placeholder 1"/>
          <p:cNvSpPr>
            <a:spLocks noGrp="1"/>
          </p:cNvSpPr>
          <p:nvPr>
            <p:ph type="ftr" sz="quarter" idx="13"/>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6514050"/>
      </p:ext>
    </p:extLst>
  </p:cSld>
  <p:clrMapOvr>
    <a:masterClrMapping/>
  </p:clrMapOvr>
  <p:extLst>
    <p:ext uri="{DCECCB84-F9BA-43D5-87BE-67443E8EF086}">
      <p15:sldGuideLst xmlns:p15="http://schemas.microsoft.com/office/powerpoint/2012/main">
        <p15:guide id="2" pos="3719">
          <p15:clr>
            <a:srgbClr val="FBAE40"/>
          </p15:clr>
        </p15:guide>
        <p15:guide id="3" orient="horz" pos="4252">
          <p15:clr>
            <a:srgbClr val="FBAE40"/>
          </p15:clr>
        </p15:guide>
        <p15:guide id="4" orient="horz" pos="4020">
          <p15:clr>
            <a:srgbClr val="FBAE40"/>
          </p15:clr>
        </p15:guide>
        <p15:guide id="5" orient="horz" pos="1033">
          <p15:clr>
            <a:srgbClr val="FBAE40"/>
          </p15:clr>
        </p15:guide>
        <p15:guide id="6" orient="horz" pos="432">
          <p15:clr>
            <a:srgbClr val="FBAE40"/>
          </p15:clr>
        </p15:guide>
        <p15:guide id="7" pos="339">
          <p15:clr>
            <a:srgbClr val="FBAE40"/>
          </p15:clr>
        </p15:guide>
        <p15:guide id="8" pos="1907">
          <p15:clr>
            <a:srgbClr val="FBAE40"/>
          </p15:clr>
        </p15:guide>
        <p15:guide id="9" pos="2152">
          <p15:clr>
            <a:srgbClr val="FBAE40"/>
          </p15:clr>
        </p15:guide>
        <p15:guide id="10" pos="3964">
          <p15:clr>
            <a:srgbClr val="FBAE40"/>
          </p15:clr>
        </p15:guide>
        <p15:guide id="11" pos="5531">
          <p15:clr>
            <a:srgbClr val="FBAE40"/>
          </p15:clr>
        </p15:guide>
        <p15:guide id="12" pos="5777">
          <p15:clr>
            <a:srgbClr val="FBAE40"/>
          </p15:clr>
        </p15:guide>
        <p15:guide id="13" pos="7159">
          <p15:clr>
            <a:srgbClr val="FBAE40"/>
          </p15:clr>
        </p15:guide>
        <p15:guide id="14" pos="7344">
          <p15:clr>
            <a:srgbClr val="FBAE40"/>
          </p15:clr>
        </p15:guide>
        <p15:guide id="15" pos="70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69"/>
            <a:ext cx="4979776" cy="4532881"/>
          </a:xfrm>
        </p:spPr>
        <p:txBody>
          <a:bodyPr/>
          <a:lstStyle>
            <a:lvl1pPr marL="342900" indent="-342900">
              <a:lnSpc>
                <a:spcPct val="100000"/>
              </a:lnSpc>
              <a:buFont typeface="Arial" panose="020B0604020202020204" pitchFamily="34" charset="0"/>
              <a:buChar char="•"/>
              <a:defRPr>
                <a:latin typeface="+mn-lt"/>
              </a:defRPr>
            </a:lvl1pPr>
            <a:lvl2pPr marL="800078" indent="-342900">
              <a:lnSpc>
                <a:spcPct val="100000"/>
              </a:lnSpc>
              <a:buFont typeface="Arial" panose="020B0604020202020204" pitchFamily="34" charset="0"/>
              <a:buChar char="•"/>
              <a:defRPr>
                <a:latin typeface="+mn-lt"/>
              </a:defRPr>
            </a:lvl2pPr>
            <a:lvl3pPr marL="1200104" indent="-285750">
              <a:lnSpc>
                <a:spcPct val="100000"/>
              </a:lnSpc>
              <a:buFont typeface="Arial" panose="020B0604020202020204" pitchFamily="34" charset="0"/>
              <a:buChar char="•"/>
              <a:defRPr>
                <a:latin typeface="+mn-lt"/>
              </a:defRPr>
            </a:lvl3pPr>
            <a:lvl4pPr marL="1657282" indent="-285750">
              <a:lnSpc>
                <a:spcPct val="100000"/>
              </a:lnSpc>
              <a:buFont typeface="Arial" panose="020B0604020202020204" pitchFamily="34" charset="0"/>
              <a:buChar char="•"/>
              <a:defRPr>
                <a:latin typeface="+mn-lt"/>
              </a:defRPr>
            </a:lvl4pPr>
            <a:lvl5pPr marL="2114459" indent="-285750">
              <a:lnSpc>
                <a:spcPct val="100000"/>
              </a:lnSpc>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4979776" cy="768545"/>
          </a:xfrm>
          <a:prstGeom prst="rect">
            <a:avLst/>
          </a:prstGeom>
        </p:spPr>
        <p:txBody>
          <a:bodyPr vert="horz" lIns="0" tIns="0" rIns="0" bIns="0" rtlCol="0" anchor="ctr">
            <a:normAutofit/>
          </a:bodyPr>
          <a:lstStyle>
            <a:lvl1pPr>
              <a:defRPr>
                <a:latin typeface="+mn-lt"/>
              </a:defRPr>
            </a:lvl1pPr>
          </a:lstStyle>
          <a:p>
            <a:r>
              <a:rPr lang="en-US" dirty="0"/>
              <a:t>Text with Picture right</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6096000" y="6"/>
            <a:ext cx="6096000" cy="6392979"/>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953489929"/>
      </p:ext>
    </p:extLst>
  </p:cSld>
  <p:clrMapOvr>
    <a:masterClrMapping/>
  </p:clrMapOvr>
  <p:extLst>
    <p:ext uri="{DCECCB84-F9BA-43D5-87BE-67443E8EF086}">
      <p15:sldGuideLst xmlns:p15="http://schemas.microsoft.com/office/powerpoint/2012/main">
        <p15:guide id="1" pos="3840">
          <p15:clr>
            <a:srgbClr val="FBAE40"/>
          </p15:clr>
        </p15:guide>
        <p15:guide id="2" orient="horz" pos="432">
          <p15:clr>
            <a:srgbClr val="FBAE40"/>
          </p15:clr>
        </p15:guide>
        <p15:guide id="3" orient="horz" pos="1033">
          <p15:clr>
            <a:srgbClr val="FBAE40"/>
          </p15:clr>
        </p15:guide>
        <p15:guide id="4" orient="horz" pos="4020">
          <p15:clr>
            <a:srgbClr val="FBAE40"/>
          </p15:clr>
        </p15:guide>
        <p15:guide id="5" pos="339">
          <p15:clr>
            <a:srgbClr val="FBAE40"/>
          </p15:clr>
        </p15:guide>
        <p15:guide id="6" pos="3473">
          <p15:clr>
            <a:srgbClr val="FBAE40"/>
          </p15:clr>
        </p15:guide>
        <p15:guide id="7" pos="7159">
          <p15:clr>
            <a:srgbClr val="FBAE40"/>
          </p15:clr>
        </p15:guide>
        <p15:guide id="8" orient="horz" pos="42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pic>
        <p:nvPicPr>
          <p:cNvPr id="3" name="Picture 2" descr="A group of people in a room&#10;&#10;Description automatically generated with medium confidence">
            <a:extLst>
              <a:ext uri="{FF2B5EF4-FFF2-40B4-BE49-F238E27FC236}">
                <a16:creationId xmlns:a16="http://schemas.microsoft.com/office/drawing/2014/main" id="{4B9852A5-E361-4D96-9C07-CD3186E835DA}"/>
              </a:ext>
            </a:extLst>
          </p:cNvPr>
          <p:cNvPicPr>
            <a:picLocks noChangeAspect="1"/>
          </p:cNvPicPr>
          <p:nvPr userDrawn="1"/>
        </p:nvPicPr>
        <p:blipFill rotWithShape="1">
          <a:blip r:embed="rId3"/>
          <a:srcRect l="480" t="8582" r="5528" b="11954"/>
          <a:stretch/>
        </p:blipFill>
        <p:spPr>
          <a:xfrm flipH="1">
            <a:off x="-6" y="1"/>
            <a:ext cx="12191999" cy="6858000"/>
          </a:xfrm>
          <a:prstGeom prst="rect">
            <a:avLst/>
          </a:prstGeom>
        </p:spPr>
      </p:pic>
      <p:pic>
        <p:nvPicPr>
          <p:cNvPr id="5" name="Picture 4" descr="A group of people standing in a room&#10;&#10;Description automatically generated with medium confidence">
            <a:extLst>
              <a:ext uri="{FF2B5EF4-FFF2-40B4-BE49-F238E27FC236}">
                <a16:creationId xmlns:a16="http://schemas.microsoft.com/office/drawing/2014/main" id="{EBA48389-89BE-442D-AEE7-BC2AE7230F19}"/>
              </a:ext>
            </a:extLst>
          </p:cNvPr>
          <p:cNvPicPr>
            <a:picLocks noChangeAspect="1"/>
          </p:cNvPicPr>
          <p:nvPr userDrawn="1"/>
        </p:nvPicPr>
        <p:blipFill rotWithShape="1">
          <a:blip r:embed="rId4"/>
          <a:srcRect b="15513"/>
          <a:stretch/>
        </p:blipFill>
        <p:spPr>
          <a:xfrm flipH="1">
            <a:off x="8" y="1"/>
            <a:ext cx="12191992" cy="6857999"/>
          </a:xfrm>
          <a:prstGeom prst="rect">
            <a:avLst/>
          </a:prstGeom>
        </p:spPr>
      </p:pic>
      <p:pic>
        <p:nvPicPr>
          <p:cNvPr id="4" name="Picture 3" descr="A group of people standing around a person standing in a circle&#10;&#10;Description automatically generated">
            <a:extLst>
              <a:ext uri="{FF2B5EF4-FFF2-40B4-BE49-F238E27FC236}">
                <a16:creationId xmlns:a16="http://schemas.microsoft.com/office/drawing/2014/main" id="{A57B9FE0-817F-517E-9C06-FA16905C11BC}"/>
              </a:ext>
            </a:extLst>
          </p:cNvPr>
          <p:cNvPicPr>
            <a:picLocks noChangeAspect="1"/>
          </p:cNvPicPr>
          <p:nvPr userDrawn="1"/>
        </p:nvPicPr>
        <p:blipFill rotWithShape="1">
          <a:blip r:embed="rId5"/>
          <a:srcRect b="15551"/>
          <a:stretch/>
        </p:blipFill>
        <p:spPr>
          <a:xfrm>
            <a:off x="0" y="0"/>
            <a:ext cx="12191992" cy="6858000"/>
          </a:xfrm>
          <a:prstGeom prst="rect">
            <a:avLst/>
          </a:prstGeom>
        </p:spPr>
      </p:pic>
    </p:spTree>
    <p:extLst>
      <p:ext uri="{BB962C8B-B14F-4D97-AF65-F5344CB8AC3E}">
        <p14:creationId xmlns:p14="http://schemas.microsoft.com/office/powerpoint/2010/main" val="104584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6"/>
            <a:ext cx="6096000" cy="6392979"/>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6568041" y="1645669"/>
            <a:ext cx="4979776" cy="4532881"/>
          </a:xfrm>
        </p:spPr>
        <p:txBody>
          <a:bodyPr/>
          <a:lstStyle>
            <a:lvl1pPr marL="342900" indent="-342900">
              <a:lnSpc>
                <a:spcPct val="100000"/>
              </a:lnSpc>
              <a:buFont typeface="Arial" panose="020B0604020202020204" pitchFamily="34" charset="0"/>
              <a:buChar char="•"/>
              <a:defRPr>
                <a:latin typeface="+mn-lt"/>
              </a:defRPr>
            </a:lvl1pPr>
            <a:lvl2pPr marL="800078" indent="-342900">
              <a:lnSpc>
                <a:spcPct val="100000"/>
              </a:lnSpc>
              <a:buFont typeface="Arial" panose="020B0604020202020204" pitchFamily="34" charset="0"/>
              <a:buChar char="•"/>
              <a:defRPr>
                <a:latin typeface="+mn-lt"/>
              </a:defRPr>
            </a:lvl2pPr>
            <a:lvl3pPr marL="1200104" indent="-285750">
              <a:lnSpc>
                <a:spcPct val="100000"/>
              </a:lnSpc>
              <a:buFont typeface="Arial" panose="020B0604020202020204" pitchFamily="34" charset="0"/>
              <a:buChar char="•"/>
              <a:defRPr>
                <a:latin typeface="+mn-lt"/>
              </a:defRPr>
            </a:lvl3pPr>
            <a:lvl4pPr marL="1657282" indent="-285750">
              <a:lnSpc>
                <a:spcPct val="100000"/>
              </a:lnSpc>
              <a:buFont typeface="Arial" panose="020B0604020202020204" pitchFamily="34" charset="0"/>
              <a:buChar char="•"/>
              <a:defRPr>
                <a:latin typeface="+mn-lt"/>
              </a:defRPr>
            </a:lvl4pPr>
            <a:lvl5pPr marL="2114459" indent="-285750">
              <a:lnSpc>
                <a:spcPct val="100000"/>
              </a:lnSpc>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6568041" y="476722"/>
            <a:ext cx="4610704" cy="768545"/>
          </a:xfrm>
          <a:prstGeom prst="rect">
            <a:avLst/>
          </a:prstGeom>
        </p:spPr>
        <p:txBody>
          <a:bodyPr vert="horz" lIns="0" tIns="0" rIns="0" bIns="0" rtlCol="0" anchor="ctr">
            <a:normAutofit/>
          </a:bodyPr>
          <a:lstStyle>
            <a:lvl1pPr>
              <a:defRPr>
                <a:latin typeface="+mn-lt"/>
              </a:defRPr>
            </a:lvl1pPr>
          </a:lstStyle>
          <a:p>
            <a:r>
              <a:rPr lang="en-US" dirty="0"/>
              <a:t>Text with Picture Left</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544342546"/>
      </p:ext>
    </p:extLst>
  </p:cSld>
  <p:clrMapOvr>
    <a:masterClrMapping/>
  </p:clrMapOvr>
  <p:extLst>
    <p:ext uri="{DCECCB84-F9BA-43D5-87BE-67443E8EF086}">
      <p15:sldGuideLst xmlns:p15="http://schemas.microsoft.com/office/powerpoint/2012/main">
        <p15:guide id="1" orient="horz" pos="432">
          <p15:clr>
            <a:srgbClr val="FBAE40"/>
          </p15:clr>
        </p15:guide>
        <p15:guide id="2" pos="3840">
          <p15:clr>
            <a:srgbClr val="FBAE40"/>
          </p15:clr>
        </p15:guide>
        <p15:guide id="3" orient="horz" pos="1033">
          <p15:clr>
            <a:srgbClr val="FBAE40"/>
          </p15:clr>
        </p15:guide>
        <p15:guide id="4" pos="7159">
          <p15:clr>
            <a:srgbClr val="FBAE40"/>
          </p15:clr>
        </p15:guide>
        <p15:guide id="5" pos="7276">
          <p15:clr>
            <a:srgbClr val="FBAE40"/>
          </p15:clr>
        </p15:guide>
        <p15:guide id="6" pos="4135">
          <p15:clr>
            <a:srgbClr val="FBAE40"/>
          </p15:clr>
        </p15:guide>
        <p15:guide id="7" orient="horz" pos="4024">
          <p15:clr>
            <a:srgbClr val="FBAE40"/>
          </p15:clr>
        </p15:guide>
        <p15:guide id="8" orient="horz" pos="4252">
          <p15:clr>
            <a:srgbClr val="FBAE40"/>
          </p15:clr>
        </p15:guide>
        <p15:guide id="9" pos="339">
          <p15:clr>
            <a:srgbClr val="FBAE40"/>
          </p15:clr>
        </p15:guide>
        <p15:guide id="10" pos="70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Picture Horizont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6361" y="1645675"/>
            <a:ext cx="11119267" cy="1580751"/>
          </a:xfrm>
        </p:spPr>
        <p:txBody>
          <a:bodyPr/>
          <a:lstStyle>
            <a:lvl1pPr marL="0" indent="0">
              <a:lnSpc>
                <a:spcPct val="100000"/>
              </a:lnSpc>
              <a:buNone/>
              <a:defRPr>
                <a:latin typeface="+mn-lt"/>
              </a:defRPr>
            </a:lvl1pPr>
            <a:lvl2pPr marL="457178" indent="0">
              <a:lnSpc>
                <a:spcPct val="100000"/>
              </a:lnSpc>
              <a:buNone/>
              <a:defRPr/>
            </a:lvl2pPr>
            <a:lvl3pPr marL="914354" indent="0">
              <a:lnSpc>
                <a:spcPct val="100000"/>
              </a:lnSpc>
              <a:buNone/>
              <a:defRPr/>
            </a:lvl3pPr>
            <a:lvl4pPr marL="1371532" indent="0">
              <a:lnSpc>
                <a:spcPct val="100000"/>
              </a:lnSpc>
              <a:buNone/>
              <a:defRPr/>
            </a:lvl4pPr>
            <a:lvl5pPr marL="1828709" indent="0">
              <a:lnSpc>
                <a:spcPct val="100000"/>
              </a:lnSpc>
              <a:buNone/>
              <a:defRPr/>
            </a:lvl5pPr>
          </a:lstStyle>
          <a:p>
            <a:pPr lvl="0"/>
            <a:r>
              <a:rPr lang="en-US" dirty="0"/>
              <a:t>Click to edit Master text styles</a:t>
            </a:r>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Text with Picture Horizontal</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0" y="3429007"/>
            <a:ext cx="12192000" cy="2963978"/>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792255851"/>
      </p:ext>
    </p:extLst>
  </p:cSld>
  <p:clrMapOvr>
    <a:masterClrMapping/>
  </p:clrMapOvr>
  <p:extLst>
    <p:ext uri="{DCECCB84-F9BA-43D5-87BE-67443E8EF086}">
      <p15:sldGuideLst xmlns:p15="http://schemas.microsoft.com/office/powerpoint/2012/main">
        <p15:guide id="1" pos="339">
          <p15:clr>
            <a:srgbClr val="FBAE40"/>
          </p15:clr>
        </p15:guide>
        <p15:guide id="2" orient="horz" pos="2160">
          <p15:clr>
            <a:srgbClr val="FBAE40"/>
          </p15:clr>
        </p15:guide>
        <p15:guide id="3" pos="7159">
          <p15:clr>
            <a:srgbClr val="FBAE40"/>
          </p15:clr>
        </p15:guide>
        <p15:guide id="4" pos="7344">
          <p15:clr>
            <a:srgbClr val="FBAE40"/>
          </p15:clr>
        </p15:guide>
        <p15:guide id="5" pos="7039">
          <p15:clr>
            <a:srgbClr val="FBAE40"/>
          </p15:clr>
        </p15:guide>
        <p15:guide id="6" orient="horz" pos="1033">
          <p15:clr>
            <a:srgbClr val="FBAE40"/>
          </p15:clr>
        </p15:guide>
        <p15:guide id="7" orient="horz" pos="432">
          <p15:clr>
            <a:srgbClr val="FBAE40"/>
          </p15:clr>
        </p15:guide>
        <p15:guide id="8" orient="horz" pos="2033">
          <p15:clr>
            <a:srgbClr val="FBAE40"/>
          </p15:clr>
        </p15:guide>
        <p15:guide id="9" orient="horz" pos="42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Section Divider</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8"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2476413912"/>
      </p:ext>
    </p:extLst>
  </p:cSld>
  <p:clrMapOvr>
    <a:masterClrMapping/>
  </p:clrMapOvr>
  <p:extLst>
    <p:ext uri="{DCECCB84-F9BA-43D5-87BE-67443E8EF086}">
      <p15:sldGuideLst xmlns:p15="http://schemas.microsoft.com/office/powerpoint/2012/main">
        <p15:guide id="1" pos="483">
          <p15:clr>
            <a:srgbClr val="FBAE40"/>
          </p15:clr>
        </p15:guide>
        <p15:guide id="2" orient="horz" pos="991">
          <p15:clr>
            <a:srgbClr val="FBAE40"/>
          </p15:clr>
        </p15:guide>
        <p15:guide id="3" orient="horz" pos="584">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Graphic 14">
            <a:extLst>
              <a:ext uri="{FF2B5EF4-FFF2-40B4-BE49-F238E27FC236}">
                <a16:creationId xmlns:a16="http://schemas.microsoft.com/office/drawing/2014/main" id="{CEE52DBA-0B5D-5C4F-BA21-9A50C1ADD9B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3" y="1876586"/>
            <a:ext cx="9150351" cy="2387600"/>
          </a:xfrm>
        </p:spPr>
        <p:txBody>
          <a:bodyPr anchor="b"/>
          <a:lstStyle>
            <a:lvl1pPr algn="l">
              <a:defRPr sz="6000">
                <a:solidFill>
                  <a:schemeClr val="bg1"/>
                </a:solidFill>
                <a:latin typeface="+mn-lt"/>
              </a:defRPr>
            </a:lvl1pPr>
          </a:lstStyle>
          <a:p>
            <a:r>
              <a:rPr lang="en-US" dirty="0"/>
              <a:t>Section Divider - Monogram</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3" y="4356261"/>
            <a:ext cx="9150351"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298232697"/>
      </p:ext>
    </p:extLst>
  </p:cSld>
  <p:clrMapOvr>
    <a:masterClrMapping/>
  </p:clrMapOvr>
  <p:extLst>
    <p:ext uri="{DCECCB84-F9BA-43D5-87BE-67443E8EF086}">
      <p15:sldGuideLst xmlns:p15="http://schemas.microsoft.com/office/powerpoint/2012/main">
        <p15:guide id="1" pos="483">
          <p15:clr>
            <a:srgbClr val="FBAE40"/>
          </p15:clr>
        </p15:guide>
        <p15:guide id="2" orient="horz" pos="584">
          <p15:clr>
            <a:srgbClr val="FBAE40"/>
          </p15:clr>
        </p15:guide>
        <p15:guide id="3" orient="horz" pos="991">
          <p15:clr>
            <a:srgbClr val="FBAE40"/>
          </p15:clr>
        </p15:guide>
        <p15:guide id="4" orient="horz" pos="2550">
          <p15:clr>
            <a:srgbClr val="FBAE40"/>
          </p15:clr>
        </p15:guide>
        <p15:guide id="5" orient="horz" pos="2744">
          <p15:clr>
            <a:srgbClr val="FBAE40"/>
          </p15:clr>
        </p15:guide>
        <p15:guide id="6" pos="62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Pictur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9DCCF1-D258-304E-92F9-EAA5549B6A52}"/>
              </a:ext>
            </a:extLst>
          </p:cNvPr>
          <p:cNvSpPr/>
          <p:nvPr userDrawn="1"/>
        </p:nvSpPr>
        <p:spPr>
          <a:xfrm>
            <a:off x="0"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D1DDA15B-1995-AE43-880C-7F4CEF5CD287}"/>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Section Divider – </a:t>
            </a:r>
            <a:br>
              <a:rPr lang="en-US" dirty="0"/>
            </a:br>
            <a:r>
              <a:rPr lang="en-US" dirty="0"/>
              <a:t>Picture Background</a:t>
            </a:r>
          </a:p>
        </p:txBody>
      </p:sp>
      <p:sp>
        <p:nvSpPr>
          <p:cNvPr id="11" name="Subtitle 2">
            <a:extLst>
              <a:ext uri="{FF2B5EF4-FFF2-40B4-BE49-F238E27FC236}">
                <a16:creationId xmlns:a16="http://schemas.microsoft.com/office/drawing/2014/main" id="{EBF7DDEF-89EA-0549-818A-952EB33F38A3}"/>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5ED71B4D-8ED0-0B45-92CD-A27082105A38}"/>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pic>
        <p:nvPicPr>
          <p:cNvPr id="12"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3325557522"/>
      </p:ext>
    </p:extLst>
  </p:cSld>
  <p:clrMapOvr>
    <a:masterClrMapping/>
  </p:clrMapOvr>
  <p:extLst>
    <p:ext uri="{DCECCB84-F9BA-43D5-87BE-67443E8EF086}">
      <p15:sldGuideLst xmlns:p15="http://schemas.microsoft.com/office/powerpoint/2012/main">
        <p15:guide id="1" orient="horz" pos="991">
          <p15:clr>
            <a:srgbClr val="FBAE40"/>
          </p15:clr>
        </p15:guide>
        <p15:guide id="2" pos="483">
          <p15:clr>
            <a:srgbClr val="FBAE40"/>
          </p15:clr>
        </p15:guide>
        <p15:guide id="3" pos="6244">
          <p15:clr>
            <a:srgbClr val="FBAE40"/>
          </p15:clr>
        </p15:guide>
        <p15:guide id="4" orient="horz" pos="2550">
          <p15:clr>
            <a:srgbClr val="FBAE40"/>
          </p15:clr>
        </p15:guide>
        <p15:guide id="5" orient="horz" pos="27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he Bos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9375989" cy="768545"/>
          </a:xfrm>
          <a:prstGeom prst="rect">
            <a:avLst/>
          </a:prstGeom>
        </p:spPr>
        <p:txBody>
          <a:bodyPr vert="horz" lIns="0" tIns="0" rIns="0" bIns="0" rtlCol="0" anchor="ctr">
            <a:normAutofit/>
          </a:bodyPr>
          <a:lstStyle>
            <a:lvl1pPr>
              <a:defRPr>
                <a:latin typeface="+mn-lt"/>
              </a:defRPr>
            </a:lvl1pPr>
          </a:lstStyle>
          <a:p>
            <a:r>
              <a:rPr lang="en-US" dirty="0"/>
              <a:t>Meet the Boss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6365" y="1976916"/>
            <a:ext cx="3602311" cy="363569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4366597" y="2506679"/>
            <a:ext cx="5545755" cy="339026"/>
          </a:xfrm>
        </p:spPr>
        <p:txBody>
          <a:bodyPr anchor="ctr"/>
          <a:lstStyle>
            <a:lvl1pPr marL="0" indent="0" algn="l">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4366597" y="2904792"/>
            <a:ext cx="5545755" cy="285436"/>
          </a:xfrm>
        </p:spPr>
        <p:txBody>
          <a:bodyPr anchor="ctr">
            <a:normAutofit/>
          </a:bodyPr>
          <a:lstStyle>
            <a:lvl1pPr marL="0" indent="0" algn="l">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4366597" y="3350677"/>
            <a:ext cx="5545755" cy="2261928"/>
          </a:xfrm>
        </p:spPr>
        <p:txBody>
          <a:bodyPr anchor="t">
            <a:normAutofit/>
          </a:bodyPr>
          <a:lstStyle>
            <a:lvl1pPr marL="0" indent="0" algn="l">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4366596" y="238508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49581657"/>
      </p:ext>
    </p:extLst>
  </p:cSld>
  <p:clrMapOvr>
    <a:masterClrMapping/>
  </p:clrMapOvr>
  <p:extLst>
    <p:ext uri="{DCECCB84-F9BA-43D5-87BE-67443E8EF086}">
      <p15:sldGuideLst xmlns:p15="http://schemas.microsoft.com/office/powerpoint/2012/main">
        <p15:guide id="1" orient="horz" pos="1245">
          <p15:clr>
            <a:srgbClr val="FBAE40"/>
          </p15:clr>
        </p15:guide>
        <p15:guide id="2" pos="6244">
          <p15:clr>
            <a:srgbClr val="FBAE40"/>
          </p15:clr>
        </p15:guide>
        <p15:guide id="3" orient="horz" pos="1499">
          <p15:clr>
            <a:srgbClr val="FBAE40"/>
          </p15:clr>
        </p15:guide>
        <p15:guide id="4" orient="horz" pos="440">
          <p15:clr>
            <a:srgbClr val="FBAE40"/>
          </p15:clr>
        </p15:guide>
        <p15:guide id="5" pos="339">
          <p15:clr>
            <a:srgbClr val="FBAE40"/>
          </p15:clr>
        </p15:guide>
        <p15:guide id="6" orient="horz" pos="4252">
          <p15:clr>
            <a:srgbClr val="FBAE40"/>
          </p15:clr>
        </p15:guide>
        <p15:guide id="7" orient="horz" pos="3532">
          <p15:clr>
            <a:srgbClr val="FBAE40"/>
          </p15:clr>
        </p15:guide>
        <p15:guide id="8" pos="7159">
          <p15:clr>
            <a:srgbClr val="FBAE40"/>
          </p15:clr>
        </p15:guide>
        <p15:guide id="9" orient="horz" pos="1576">
          <p15:clr>
            <a:srgbClr val="FBAE40"/>
          </p15:clr>
        </p15:guide>
        <p15:guide id="10" pos="274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he Team - 2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298411"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2603028" y="1861264"/>
            <a:ext cx="1884363" cy="190182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357228" y="4099995"/>
            <a:ext cx="437596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357228" y="4498108"/>
            <a:ext cx="437596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357228" y="4943999"/>
            <a:ext cx="437596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3043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5AE08200-0919-354A-B310-E1D281B2890B}"/>
              </a:ext>
            </a:extLst>
          </p:cNvPr>
          <p:cNvSpPr>
            <a:spLocks noGrp="1"/>
          </p:cNvSpPr>
          <p:nvPr>
            <p:ph type="pic" sz="quarter" idx="17"/>
          </p:nvPr>
        </p:nvSpPr>
        <p:spPr>
          <a:xfrm>
            <a:off x="7704609" y="1861264"/>
            <a:ext cx="1884363" cy="190182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5" name="Text Placeholder 7">
            <a:extLst>
              <a:ext uri="{FF2B5EF4-FFF2-40B4-BE49-F238E27FC236}">
                <a16:creationId xmlns:a16="http://schemas.microsoft.com/office/drawing/2014/main" id="{1B2B4F39-16C6-E841-B350-5DC46939C55E}"/>
              </a:ext>
            </a:extLst>
          </p:cNvPr>
          <p:cNvSpPr>
            <a:spLocks noGrp="1"/>
          </p:cNvSpPr>
          <p:nvPr>
            <p:ph type="body" sz="quarter" idx="18" hasCustomPrompt="1"/>
          </p:nvPr>
        </p:nvSpPr>
        <p:spPr>
          <a:xfrm>
            <a:off x="6458809" y="4099995"/>
            <a:ext cx="437596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36" name="Text Placeholder 7">
            <a:extLst>
              <a:ext uri="{FF2B5EF4-FFF2-40B4-BE49-F238E27FC236}">
                <a16:creationId xmlns:a16="http://schemas.microsoft.com/office/drawing/2014/main" id="{0C973AA0-7B20-DF40-86C2-6C2E1095A8D0}"/>
              </a:ext>
            </a:extLst>
          </p:cNvPr>
          <p:cNvSpPr>
            <a:spLocks noGrp="1"/>
          </p:cNvSpPr>
          <p:nvPr>
            <p:ph type="body" sz="quarter" idx="19" hasCustomPrompt="1"/>
          </p:nvPr>
        </p:nvSpPr>
        <p:spPr>
          <a:xfrm>
            <a:off x="6458809" y="4498108"/>
            <a:ext cx="437596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37" name="Text Placeholder 7">
            <a:extLst>
              <a:ext uri="{FF2B5EF4-FFF2-40B4-BE49-F238E27FC236}">
                <a16:creationId xmlns:a16="http://schemas.microsoft.com/office/drawing/2014/main" id="{DD3C700E-8DCB-8A43-AE2A-44BE7DEF778D}"/>
              </a:ext>
            </a:extLst>
          </p:cNvPr>
          <p:cNvSpPr>
            <a:spLocks noGrp="1"/>
          </p:cNvSpPr>
          <p:nvPr>
            <p:ph type="body" sz="quarter" idx="20" hasCustomPrompt="1"/>
          </p:nvPr>
        </p:nvSpPr>
        <p:spPr>
          <a:xfrm>
            <a:off x="6458809" y="4943999"/>
            <a:ext cx="437596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38" name="Straight Connector 37">
            <a:extLst>
              <a:ext uri="{FF2B5EF4-FFF2-40B4-BE49-F238E27FC236}">
                <a16:creationId xmlns:a16="http://schemas.microsoft.com/office/drawing/2014/main" id="{23FD2488-DB5A-8246-9846-57E401E9BA55}"/>
              </a:ext>
            </a:extLst>
          </p:cNvPr>
          <p:cNvCxnSpPr>
            <a:cxnSpLocks/>
          </p:cNvCxnSpPr>
          <p:nvPr userDrawn="1"/>
        </p:nvCxnSpPr>
        <p:spPr>
          <a:xfrm flipH="1">
            <a:off x="814462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000018605"/>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orient="horz" pos="4252">
          <p15:clr>
            <a:srgbClr val="FBAE40"/>
          </p15:clr>
        </p15:guide>
        <p15:guide id="4" orient="horz" pos="3812">
          <p15:clr>
            <a:srgbClr val="FBAE40"/>
          </p15:clr>
        </p15:guide>
        <p15:guide id="5" pos="856">
          <p15:clr>
            <a:srgbClr val="FBAE40"/>
          </p15:clr>
        </p15:guide>
        <p15:guide id="6" pos="6827">
          <p15:clr>
            <a:srgbClr val="FBAE40"/>
          </p15:clr>
        </p15:guide>
        <p15:guide id="7" pos="3608">
          <p15:clr>
            <a:srgbClr val="FBAE40"/>
          </p15:clr>
        </p15:guide>
        <p15:guide id="8" pos="4067">
          <p15:clr>
            <a:srgbClr val="FBAE40"/>
          </p15:clr>
        </p15:guide>
        <p15:guide id="9" orient="horz" pos="432">
          <p15:clr>
            <a:srgbClr val="FBAE40"/>
          </p15:clr>
        </p15:guide>
        <p15:guide id="10" pos="7159">
          <p15:clr>
            <a:srgbClr val="FBAE40"/>
          </p15:clr>
        </p15:guide>
        <p15:guide id="11" orient="horz" pos="2507">
          <p15:clr>
            <a:srgbClr val="FBAE40"/>
          </p15:clr>
        </p15:guide>
        <p15:guide id="12" orient="horz" pos="25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he Team - 3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5" y="476722"/>
            <a:ext cx="10610239" cy="768545"/>
          </a:xfrm>
          <a:prstGeom prst="rect">
            <a:avLst/>
          </a:prstGeom>
        </p:spPr>
        <p:txBody>
          <a:bodyPr vert="horz" lIns="0" tIns="0" rIns="0" bIns="0" rtlCol="0" anchor="ctr">
            <a:normAutofit/>
          </a:bodyPr>
          <a:lstStyle>
            <a:lvl1pPr>
              <a:defRPr>
                <a:latin typeface="+mn-lt"/>
              </a:defRPr>
            </a:lvl1pPr>
          </a:lstStyle>
          <a:p>
            <a:r>
              <a:rPr lang="en-US" dirty="0"/>
              <a:t>Meet the Team - 3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1609025" y="1861264"/>
            <a:ext cx="1884363" cy="190182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1088141"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1088141"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1088141"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204904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B018D83C-D9C2-164A-BAA0-1693A29FDDB0}"/>
              </a:ext>
            </a:extLst>
          </p:cNvPr>
          <p:cNvSpPr>
            <a:spLocks noGrp="1"/>
          </p:cNvSpPr>
          <p:nvPr>
            <p:ph type="pic" sz="quarter" idx="17"/>
          </p:nvPr>
        </p:nvSpPr>
        <p:spPr>
          <a:xfrm>
            <a:off x="5166041" y="1861264"/>
            <a:ext cx="1884363" cy="190182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0" name="Text Placeholder 7">
            <a:extLst>
              <a:ext uri="{FF2B5EF4-FFF2-40B4-BE49-F238E27FC236}">
                <a16:creationId xmlns:a16="http://schemas.microsoft.com/office/drawing/2014/main" id="{D45E3436-75BA-6C4F-A3AD-0512FCA25B59}"/>
              </a:ext>
            </a:extLst>
          </p:cNvPr>
          <p:cNvSpPr>
            <a:spLocks noGrp="1"/>
          </p:cNvSpPr>
          <p:nvPr>
            <p:ph type="body" sz="quarter" idx="18" hasCustomPrompt="1"/>
          </p:nvPr>
        </p:nvSpPr>
        <p:spPr>
          <a:xfrm>
            <a:off x="4645157"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1" name="Text Placeholder 7">
            <a:extLst>
              <a:ext uri="{FF2B5EF4-FFF2-40B4-BE49-F238E27FC236}">
                <a16:creationId xmlns:a16="http://schemas.microsoft.com/office/drawing/2014/main" id="{26D1318F-1B29-794A-A5C4-2F2878439965}"/>
              </a:ext>
            </a:extLst>
          </p:cNvPr>
          <p:cNvSpPr>
            <a:spLocks noGrp="1"/>
          </p:cNvSpPr>
          <p:nvPr>
            <p:ph type="body" sz="quarter" idx="19" hasCustomPrompt="1"/>
          </p:nvPr>
        </p:nvSpPr>
        <p:spPr>
          <a:xfrm>
            <a:off x="4645157"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2" name="Text Placeholder 7">
            <a:extLst>
              <a:ext uri="{FF2B5EF4-FFF2-40B4-BE49-F238E27FC236}">
                <a16:creationId xmlns:a16="http://schemas.microsoft.com/office/drawing/2014/main" id="{BAB2693E-0F42-5943-9CDE-F764D6F16B36}"/>
              </a:ext>
            </a:extLst>
          </p:cNvPr>
          <p:cNvSpPr>
            <a:spLocks noGrp="1"/>
          </p:cNvSpPr>
          <p:nvPr>
            <p:ph type="body" sz="quarter" idx="20" hasCustomPrompt="1"/>
          </p:nvPr>
        </p:nvSpPr>
        <p:spPr>
          <a:xfrm>
            <a:off x="4645157"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3" name="Straight Connector 22">
            <a:extLst>
              <a:ext uri="{FF2B5EF4-FFF2-40B4-BE49-F238E27FC236}">
                <a16:creationId xmlns:a16="http://schemas.microsoft.com/office/drawing/2014/main" id="{F3F0BD70-16B4-3E45-A3A1-01D7F662B1EF}"/>
              </a:ext>
            </a:extLst>
          </p:cNvPr>
          <p:cNvCxnSpPr>
            <a:cxnSpLocks/>
          </p:cNvCxnSpPr>
          <p:nvPr userDrawn="1"/>
        </p:nvCxnSpPr>
        <p:spPr>
          <a:xfrm flipH="1">
            <a:off x="5606056"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3726E9E4-6602-B84C-B4B2-0A06C5C093CA}"/>
              </a:ext>
            </a:extLst>
          </p:cNvPr>
          <p:cNvSpPr>
            <a:spLocks noGrp="1"/>
          </p:cNvSpPr>
          <p:nvPr>
            <p:ph type="pic" sz="quarter" idx="21"/>
          </p:nvPr>
        </p:nvSpPr>
        <p:spPr>
          <a:xfrm>
            <a:off x="8741345" y="1861264"/>
            <a:ext cx="1884363" cy="190182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5" name="Text Placeholder 7">
            <a:extLst>
              <a:ext uri="{FF2B5EF4-FFF2-40B4-BE49-F238E27FC236}">
                <a16:creationId xmlns:a16="http://schemas.microsoft.com/office/drawing/2014/main" id="{4F66B470-33A4-8C40-A0C1-FE0405F739B3}"/>
              </a:ext>
            </a:extLst>
          </p:cNvPr>
          <p:cNvSpPr>
            <a:spLocks noGrp="1"/>
          </p:cNvSpPr>
          <p:nvPr>
            <p:ph type="body" sz="quarter" idx="22" hasCustomPrompt="1"/>
          </p:nvPr>
        </p:nvSpPr>
        <p:spPr>
          <a:xfrm>
            <a:off x="8220461" y="4099995"/>
            <a:ext cx="2926143" cy="339026"/>
          </a:xfrm>
        </p:spPr>
        <p:txBody>
          <a:bodyPr anchor="ctr"/>
          <a:lstStyle>
            <a:lvl1pPr marL="0" indent="0" algn="ctr">
              <a:buNone/>
              <a:defRPr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26" name="Text Placeholder 7">
            <a:extLst>
              <a:ext uri="{FF2B5EF4-FFF2-40B4-BE49-F238E27FC236}">
                <a16:creationId xmlns:a16="http://schemas.microsoft.com/office/drawing/2014/main" id="{3A41CD59-4E6B-FA4F-B0A1-887D84986399}"/>
              </a:ext>
            </a:extLst>
          </p:cNvPr>
          <p:cNvSpPr>
            <a:spLocks noGrp="1"/>
          </p:cNvSpPr>
          <p:nvPr>
            <p:ph type="body" sz="quarter" idx="23" hasCustomPrompt="1"/>
          </p:nvPr>
        </p:nvSpPr>
        <p:spPr>
          <a:xfrm>
            <a:off x="8220461" y="4498108"/>
            <a:ext cx="2926143" cy="285436"/>
          </a:xfrm>
        </p:spPr>
        <p:txBody>
          <a:bodyPr anchor="ctr">
            <a:normAutofit/>
          </a:bodyPr>
          <a:lstStyle>
            <a:lvl1pPr marL="0" indent="0" algn="ctr">
              <a:buNone/>
              <a:defRPr sz="18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27" name="Text Placeholder 7">
            <a:extLst>
              <a:ext uri="{FF2B5EF4-FFF2-40B4-BE49-F238E27FC236}">
                <a16:creationId xmlns:a16="http://schemas.microsoft.com/office/drawing/2014/main" id="{63735AA2-BC8E-9945-91B9-5618B63B5042}"/>
              </a:ext>
            </a:extLst>
          </p:cNvPr>
          <p:cNvSpPr>
            <a:spLocks noGrp="1"/>
          </p:cNvSpPr>
          <p:nvPr>
            <p:ph type="body" sz="quarter" idx="24" hasCustomPrompt="1"/>
          </p:nvPr>
        </p:nvSpPr>
        <p:spPr>
          <a:xfrm>
            <a:off x="8220461" y="4943999"/>
            <a:ext cx="2926143" cy="1102201"/>
          </a:xfrm>
        </p:spPr>
        <p:txBody>
          <a:bodyPr anchor="t">
            <a:normAutofit/>
          </a:bodyPr>
          <a:lstStyle>
            <a:lvl1pPr marL="0" indent="0" algn="ctr">
              <a:buNone/>
              <a:defRPr sz="18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0F468785-BF21-9F4B-8797-82A8D19E9623}"/>
              </a:ext>
            </a:extLst>
          </p:cNvPr>
          <p:cNvCxnSpPr>
            <a:cxnSpLocks/>
          </p:cNvCxnSpPr>
          <p:nvPr userDrawn="1"/>
        </p:nvCxnSpPr>
        <p:spPr>
          <a:xfrm flipH="1">
            <a:off x="9181360" y="3978396"/>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8"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263718610"/>
      </p:ext>
    </p:extLst>
  </p:cSld>
  <p:clrMapOvr>
    <a:masterClrMapping/>
  </p:clrMapOvr>
  <p:extLst>
    <p:ext uri="{DCECCB84-F9BA-43D5-87BE-67443E8EF086}">
      <p15:sldGuideLst xmlns:p15="http://schemas.microsoft.com/office/powerpoint/2012/main">
        <p15:guide id="1" pos="3840">
          <p15:clr>
            <a:srgbClr val="FBAE40"/>
          </p15:clr>
        </p15:guide>
        <p15:guide id="2" orient="horz" pos="1169">
          <p15:clr>
            <a:srgbClr val="FBAE40"/>
          </p15:clr>
        </p15:guide>
        <p15:guide id="3" pos="339">
          <p15:clr>
            <a:srgbClr val="FBAE40"/>
          </p15:clr>
        </p15:guide>
        <p15:guide id="4" orient="horz" pos="4252">
          <p15:clr>
            <a:srgbClr val="FBAE40"/>
          </p15:clr>
        </p15:guide>
        <p15:guide id="5" orient="horz" pos="2507">
          <p15:clr>
            <a:srgbClr val="FBAE40"/>
          </p15:clr>
        </p15:guide>
        <p15:guide id="6" orient="horz" pos="2584">
          <p15:clr>
            <a:srgbClr val="FBAE40"/>
          </p15:clr>
        </p15:guide>
        <p15:guide id="7" pos="7023">
          <p15:clr>
            <a:srgbClr val="FBAE40"/>
          </p15:clr>
        </p15:guide>
        <p15:guide id="8" pos="7159">
          <p15:clr>
            <a:srgbClr val="FBAE40"/>
          </p15:clr>
        </p15:guide>
        <p15:guide id="9" pos="5176">
          <p15:clr>
            <a:srgbClr val="FBAE40"/>
          </p15:clr>
        </p15:guide>
        <p15:guide id="10" pos="687">
          <p15:clr>
            <a:srgbClr val="FBAE40"/>
          </p15:clr>
        </p15:guide>
        <p15:guide id="11" pos="2533">
          <p15:clr>
            <a:srgbClr val="FBAE40"/>
          </p15:clr>
        </p15:guide>
        <p15:guide id="12" pos="1601">
          <p15:clr>
            <a:srgbClr val="FBAE40"/>
          </p15:clr>
        </p15:guide>
        <p15:guide id="13" pos="6108">
          <p15:clr>
            <a:srgbClr val="FBAE40"/>
          </p15:clr>
        </p15:guide>
        <p15:guide id="14" orient="horz" pos="432">
          <p15:clr>
            <a:srgbClr val="FBAE40"/>
          </p15:clr>
        </p15:guide>
        <p15:guide id="15" orient="horz" pos="3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 5 Profile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a:latin typeface="+mn-lt"/>
              </a:defRPr>
            </a:lvl1pPr>
          </a:lstStyle>
          <a:p>
            <a:r>
              <a:rPr lang="en-US" dirty="0"/>
              <a:t>Meet the Team - 5 Profiles</a:t>
            </a:r>
          </a:p>
        </p:txBody>
      </p:sp>
      <p:sp>
        <p:nvSpPr>
          <p:cNvPr id="4" name="Picture Placeholder 3">
            <a:extLst>
              <a:ext uri="{FF2B5EF4-FFF2-40B4-BE49-F238E27FC236}">
                <a16:creationId xmlns:a16="http://schemas.microsoft.com/office/drawing/2014/main" id="{95B97E4E-7184-234F-BA6B-9A3EECF693B0}"/>
              </a:ext>
            </a:extLst>
          </p:cNvPr>
          <p:cNvSpPr>
            <a:spLocks noGrp="1"/>
          </p:cNvSpPr>
          <p:nvPr>
            <p:ph type="pic" sz="quarter" idx="13"/>
          </p:nvPr>
        </p:nvSpPr>
        <p:spPr>
          <a:xfrm>
            <a:off x="538163" y="1808080"/>
            <a:ext cx="1835988" cy="1711253"/>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8" name="Text Placeholder 7">
            <a:extLst>
              <a:ext uri="{FF2B5EF4-FFF2-40B4-BE49-F238E27FC236}">
                <a16:creationId xmlns:a16="http://schemas.microsoft.com/office/drawing/2014/main" id="{BD7A6459-A21C-1442-A11B-62DE80B2521C}"/>
              </a:ext>
            </a:extLst>
          </p:cNvPr>
          <p:cNvSpPr>
            <a:spLocks noGrp="1"/>
          </p:cNvSpPr>
          <p:nvPr>
            <p:ph type="body" sz="quarter" idx="14" hasCustomPrompt="1"/>
          </p:nvPr>
        </p:nvSpPr>
        <p:spPr>
          <a:xfrm>
            <a:off x="538163"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10" name="Text Placeholder 7">
            <a:extLst>
              <a:ext uri="{FF2B5EF4-FFF2-40B4-BE49-F238E27FC236}">
                <a16:creationId xmlns:a16="http://schemas.microsoft.com/office/drawing/2014/main" id="{A8F2CEF9-97A9-E642-94BC-55A6D7AD5BE9}"/>
              </a:ext>
            </a:extLst>
          </p:cNvPr>
          <p:cNvSpPr>
            <a:spLocks noGrp="1"/>
          </p:cNvSpPr>
          <p:nvPr>
            <p:ph type="body" sz="quarter" idx="15" hasCustomPrompt="1"/>
          </p:nvPr>
        </p:nvSpPr>
        <p:spPr>
          <a:xfrm>
            <a:off x="538163"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11" name="Text Placeholder 7">
            <a:extLst>
              <a:ext uri="{FF2B5EF4-FFF2-40B4-BE49-F238E27FC236}">
                <a16:creationId xmlns:a16="http://schemas.microsoft.com/office/drawing/2014/main" id="{DE1B79F5-704D-5A40-86A4-06225CB87EC0}"/>
              </a:ext>
            </a:extLst>
          </p:cNvPr>
          <p:cNvSpPr>
            <a:spLocks noGrp="1"/>
          </p:cNvSpPr>
          <p:nvPr>
            <p:ph type="body" sz="quarter" idx="16" hasCustomPrompt="1"/>
          </p:nvPr>
        </p:nvSpPr>
        <p:spPr>
          <a:xfrm>
            <a:off x="538163"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776C0959-CF70-2B46-A07D-8915A0E5C0A6}"/>
              </a:ext>
            </a:extLst>
          </p:cNvPr>
          <p:cNvCxnSpPr>
            <a:cxnSpLocks/>
          </p:cNvCxnSpPr>
          <p:nvPr userDrawn="1"/>
        </p:nvCxnSpPr>
        <p:spPr>
          <a:xfrm flipH="1">
            <a:off x="95398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F1A0F53-E7C2-F847-BBBD-4A9805F308FC}"/>
              </a:ext>
            </a:extLst>
          </p:cNvPr>
          <p:cNvSpPr>
            <a:spLocks noGrp="1"/>
          </p:cNvSpPr>
          <p:nvPr>
            <p:ph type="pic" sz="quarter" idx="17"/>
          </p:nvPr>
        </p:nvSpPr>
        <p:spPr>
          <a:xfrm>
            <a:off x="2859275" y="1808080"/>
            <a:ext cx="1835988" cy="1711253"/>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55" name="Text Placeholder 7">
            <a:extLst>
              <a:ext uri="{FF2B5EF4-FFF2-40B4-BE49-F238E27FC236}">
                <a16:creationId xmlns:a16="http://schemas.microsoft.com/office/drawing/2014/main" id="{7B481680-9ED9-5F4B-9DBC-8AFFDE9DEE4C}"/>
              </a:ext>
            </a:extLst>
          </p:cNvPr>
          <p:cNvSpPr>
            <a:spLocks noGrp="1"/>
          </p:cNvSpPr>
          <p:nvPr>
            <p:ph type="body" sz="quarter" idx="18" hasCustomPrompt="1"/>
          </p:nvPr>
        </p:nvSpPr>
        <p:spPr>
          <a:xfrm>
            <a:off x="2858087"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56" name="Text Placeholder 7">
            <a:extLst>
              <a:ext uri="{FF2B5EF4-FFF2-40B4-BE49-F238E27FC236}">
                <a16:creationId xmlns:a16="http://schemas.microsoft.com/office/drawing/2014/main" id="{E5F11699-2468-D548-80EB-F0189B19DF35}"/>
              </a:ext>
            </a:extLst>
          </p:cNvPr>
          <p:cNvSpPr>
            <a:spLocks noGrp="1"/>
          </p:cNvSpPr>
          <p:nvPr>
            <p:ph type="body" sz="quarter" idx="19" hasCustomPrompt="1"/>
          </p:nvPr>
        </p:nvSpPr>
        <p:spPr>
          <a:xfrm>
            <a:off x="2858087"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57" name="Text Placeholder 7">
            <a:extLst>
              <a:ext uri="{FF2B5EF4-FFF2-40B4-BE49-F238E27FC236}">
                <a16:creationId xmlns:a16="http://schemas.microsoft.com/office/drawing/2014/main" id="{6C57E762-522E-DD40-9331-80B0111F9C6B}"/>
              </a:ext>
            </a:extLst>
          </p:cNvPr>
          <p:cNvSpPr>
            <a:spLocks noGrp="1"/>
          </p:cNvSpPr>
          <p:nvPr>
            <p:ph type="body" sz="quarter" idx="20" hasCustomPrompt="1"/>
          </p:nvPr>
        </p:nvSpPr>
        <p:spPr>
          <a:xfrm>
            <a:off x="2858087"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CAE1DE42-CB13-524B-A1A4-0658DBEB2E95}"/>
              </a:ext>
            </a:extLst>
          </p:cNvPr>
          <p:cNvCxnSpPr>
            <a:cxnSpLocks/>
          </p:cNvCxnSpPr>
          <p:nvPr userDrawn="1"/>
        </p:nvCxnSpPr>
        <p:spPr>
          <a:xfrm flipH="1">
            <a:off x="3273908"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B8145BBC-2BA8-0E41-A2B1-D82CE406F98B}"/>
              </a:ext>
            </a:extLst>
          </p:cNvPr>
          <p:cNvSpPr>
            <a:spLocks noGrp="1"/>
          </p:cNvSpPr>
          <p:nvPr>
            <p:ph type="pic" sz="quarter" idx="21"/>
          </p:nvPr>
        </p:nvSpPr>
        <p:spPr>
          <a:xfrm>
            <a:off x="5180387" y="1808080"/>
            <a:ext cx="1835988" cy="1711253"/>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60" name="Text Placeholder 7">
            <a:extLst>
              <a:ext uri="{FF2B5EF4-FFF2-40B4-BE49-F238E27FC236}">
                <a16:creationId xmlns:a16="http://schemas.microsoft.com/office/drawing/2014/main" id="{1D174840-C8B7-DB4F-9862-1CC77E60405F}"/>
              </a:ext>
            </a:extLst>
          </p:cNvPr>
          <p:cNvSpPr>
            <a:spLocks noGrp="1"/>
          </p:cNvSpPr>
          <p:nvPr>
            <p:ph type="body" sz="quarter" idx="22" hasCustomPrompt="1"/>
          </p:nvPr>
        </p:nvSpPr>
        <p:spPr>
          <a:xfrm>
            <a:off x="5178007"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1" name="Text Placeholder 7">
            <a:extLst>
              <a:ext uri="{FF2B5EF4-FFF2-40B4-BE49-F238E27FC236}">
                <a16:creationId xmlns:a16="http://schemas.microsoft.com/office/drawing/2014/main" id="{294F2042-0B27-4741-B017-1BD06113BECC}"/>
              </a:ext>
            </a:extLst>
          </p:cNvPr>
          <p:cNvSpPr>
            <a:spLocks noGrp="1"/>
          </p:cNvSpPr>
          <p:nvPr>
            <p:ph type="body" sz="quarter" idx="23" hasCustomPrompt="1"/>
          </p:nvPr>
        </p:nvSpPr>
        <p:spPr>
          <a:xfrm>
            <a:off x="5178007"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2" name="Text Placeholder 7">
            <a:extLst>
              <a:ext uri="{FF2B5EF4-FFF2-40B4-BE49-F238E27FC236}">
                <a16:creationId xmlns:a16="http://schemas.microsoft.com/office/drawing/2014/main" id="{28094B37-C635-4F4B-BD71-46406B02D18A}"/>
              </a:ext>
            </a:extLst>
          </p:cNvPr>
          <p:cNvSpPr>
            <a:spLocks noGrp="1"/>
          </p:cNvSpPr>
          <p:nvPr>
            <p:ph type="body" sz="quarter" idx="24" hasCustomPrompt="1"/>
          </p:nvPr>
        </p:nvSpPr>
        <p:spPr>
          <a:xfrm>
            <a:off x="5178007"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84C8C11F-1C92-F24A-B4AC-D6EBEBE6E53A}"/>
              </a:ext>
            </a:extLst>
          </p:cNvPr>
          <p:cNvCxnSpPr>
            <a:cxnSpLocks/>
          </p:cNvCxnSpPr>
          <p:nvPr userDrawn="1"/>
        </p:nvCxnSpPr>
        <p:spPr>
          <a:xfrm flipH="1">
            <a:off x="5593832"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148B1993-955A-F849-AEC7-F4BB70CC8724}"/>
              </a:ext>
            </a:extLst>
          </p:cNvPr>
          <p:cNvSpPr>
            <a:spLocks noGrp="1"/>
          </p:cNvSpPr>
          <p:nvPr>
            <p:ph type="pic" sz="quarter" idx="25"/>
          </p:nvPr>
        </p:nvSpPr>
        <p:spPr>
          <a:xfrm>
            <a:off x="7501499" y="1808080"/>
            <a:ext cx="1835988" cy="1711253"/>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65" name="Text Placeholder 7">
            <a:extLst>
              <a:ext uri="{FF2B5EF4-FFF2-40B4-BE49-F238E27FC236}">
                <a16:creationId xmlns:a16="http://schemas.microsoft.com/office/drawing/2014/main" id="{B7D55A6B-6006-B24D-B3C4-C24F1578043D}"/>
              </a:ext>
            </a:extLst>
          </p:cNvPr>
          <p:cNvSpPr>
            <a:spLocks noGrp="1"/>
          </p:cNvSpPr>
          <p:nvPr>
            <p:ph type="body" sz="quarter" idx="26" hasCustomPrompt="1"/>
          </p:nvPr>
        </p:nvSpPr>
        <p:spPr>
          <a:xfrm>
            <a:off x="7501499"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66" name="Text Placeholder 7">
            <a:extLst>
              <a:ext uri="{FF2B5EF4-FFF2-40B4-BE49-F238E27FC236}">
                <a16:creationId xmlns:a16="http://schemas.microsoft.com/office/drawing/2014/main" id="{7DD43118-8AE4-3840-B0F7-3D4A9DAA1191}"/>
              </a:ext>
            </a:extLst>
          </p:cNvPr>
          <p:cNvSpPr>
            <a:spLocks noGrp="1"/>
          </p:cNvSpPr>
          <p:nvPr>
            <p:ph type="body" sz="quarter" idx="27" hasCustomPrompt="1"/>
          </p:nvPr>
        </p:nvSpPr>
        <p:spPr>
          <a:xfrm>
            <a:off x="7501499"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67" name="Text Placeholder 7">
            <a:extLst>
              <a:ext uri="{FF2B5EF4-FFF2-40B4-BE49-F238E27FC236}">
                <a16:creationId xmlns:a16="http://schemas.microsoft.com/office/drawing/2014/main" id="{9527BE04-9D0E-4B4D-AD97-C40E3D8F8AC3}"/>
              </a:ext>
            </a:extLst>
          </p:cNvPr>
          <p:cNvSpPr>
            <a:spLocks noGrp="1"/>
          </p:cNvSpPr>
          <p:nvPr>
            <p:ph type="body" sz="quarter" idx="28" hasCustomPrompt="1"/>
          </p:nvPr>
        </p:nvSpPr>
        <p:spPr>
          <a:xfrm>
            <a:off x="7501499"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5FF92F2D-F465-0F46-948D-809D7102C224}"/>
              </a:ext>
            </a:extLst>
          </p:cNvPr>
          <p:cNvCxnSpPr>
            <a:cxnSpLocks/>
          </p:cNvCxnSpPr>
          <p:nvPr userDrawn="1"/>
        </p:nvCxnSpPr>
        <p:spPr>
          <a:xfrm flipH="1">
            <a:off x="7917324"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Picture Placeholder 3">
            <a:extLst>
              <a:ext uri="{FF2B5EF4-FFF2-40B4-BE49-F238E27FC236}">
                <a16:creationId xmlns:a16="http://schemas.microsoft.com/office/drawing/2014/main" id="{34E4767E-3447-1F41-A340-7C55E6A9F659}"/>
              </a:ext>
            </a:extLst>
          </p:cNvPr>
          <p:cNvSpPr>
            <a:spLocks noGrp="1"/>
          </p:cNvSpPr>
          <p:nvPr>
            <p:ph type="pic" sz="quarter" idx="29"/>
          </p:nvPr>
        </p:nvSpPr>
        <p:spPr>
          <a:xfrm>
            <a:off x="9822615" y="1808080"/>
            <a:ext cx="1835988" cy="1711253"/>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70" name="Text Placeholder 7">
            <a:extLst>
              <a:ext uri="{FF2B5EF4-FFF2-40B4-BE49-F238E27FC236}">
                <a16:creationId xmlns:a16="http://schemas.microsoft.com/office/drawing/2014/main" id="{9D338BB9-4D26-4F44-970D-8600E8FF6382}"/>
              </a:ext>
            </a:extLst>
          </p:cNvPr>
          <p:cNvSpPr>
            <a:spLocks noGrp="1"/>
          </p:cNvSpPr>
          <p:nvPr>
            <p:ph type="body" sz="quarter" idx="30" hasCustomPrompt="1"/>
          </p:nvPr>
        </p:nvSpPr>
        <p:spPr>
          <a:xfrm>
            <a:off x="9822615" y="3856239"/>
            <a:ext cx="1835988" cy="339026"/>
          </a:xfrm>
        </p:spPr>
        <p:txBody>
          <a:bodyPr anchor="ctr">
            <a:normAutofit/>
          </a:bodyPr>
          <a:lstStyle>
            <a:lvl1pPr marL="0" indent="0" algn="ctr">
              <a:buNone/>
              <a:defRPr sz="1600" b="1">
                <a:solidFill>
                  <a:schemeClr val="accent2"/>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Name</a:t>
            </a:r>
          </a:p>
        </p:txBody>
      </p:sp>
      <p:sp>
        <p:nvSpPr>
          <p:cNvPr id="71" name="Text Placeholder 7">
            <a:extLst>
              <a:ext uri="{FF2B5EF4-FFF2-40B4-BE49-F238E27FC236}">
                <a16:creationId xmlns:a16="http://schemas.microsoft.com/office/drawing/2014/main" id="{6330753E-E042-CF45-95CF-2F97180FD9D4}"/>
              </a:ext>
            </a:extLst>
          </p:cNvPr>
          <p:cNvSpPr>
            <a:spLocks noGrp="1"/>
          </p:cNvSpPr>
          <p:nvPr>
            <p:ph type="body" sz="quarter" idx="31" hasCustomPrompt="1"/>
          </p:nvPr>
        </p:nvSpPr>
        <p:spPr>
          <a:xfrm>
            <a:off x="9822615" y="4254352"/>
            <a:ext cx="1835988" cy="285436"/>
          </a:xfrm>
        </p:spPr>
        <p:txBody>
          <a:bodyPr anchor="ctr">
            <a:normAutofit/>
          </a:bodyPr>
          <a:lstStyle>
            <a:lvl1pPr marL="0" indent="0" algn="ctr">
              <a:buNone/>
              <a:defRPr sz="1400" b="1">
                <a:solidFill>
                  <a:schemeClr val="accent3"/>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Title</a:t>
            </a:r>
          </a:p>
        </p:txBody>
      </p:sp>
      <p:sp>
        <p:nvSpPr>
          <p:cNvPr id="72" name="Text Placeholder 7">
            <a:extLst>
              <a:ext uri="{FF2B5EF4-FFF2-40B4-BE49-F238E27FC236}">
                <a16:creationId xmlns:a16="http://schemas.microsoft.com/office/drawing/2014/main" id="{C2CD3CD8-8E82-4B42-A04F-CF2FC38CF99D}"/>
              </a:ext>
            </a:extLst>
          </p:cNvPr>
          <p:cNvSpPr>
            <a:spLocks noGrp="1"/>
          </p:cNvSpPr>
          <p:nvPr>
            <p:ph type="body" sz="quarter" idx="32" hasCustomPrompt="1"/>
          </p:nvPr>
        </p:nvSpPr>
        <p:spPr>
          <a:xfrm>
            <a:off x="9822615" y="4700243"/>
            <a:ext cx="1835988" cy="1478307"/>
          </a:xfrm>
        </p:spPr>
        <p:txBody>
          <a:bodyPr anchor="t">
            <a:normAutofit/>
          </a:bodyPr>
          <a:lstStyle>
            <a:lvl1pPr marL="0" indent="0" algn="ctr">
              <a:buNone/>
              <a:defRPr sz="1400" b="0">
                <a:solidFill>
                  <a:schemeClr val="tx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Description</a:t>
            </a:r>
          </a:p>
        </p:txBody>
      </p:sp>
      <p:cxnSp>
        <p:nvCxnSpPr>
          <p:cNvPr id="73" name="Straight Connector 72">
            <a:extLst>
              <a:ext uri="{FF2B5EF4-FFF2-40B4-BE49-F238E27FC236}">
                <a16:creationId xmlns:a16="http://schemas.microsoft.com/office/drawing/2014/main" id="{7520B97F-95CE-E54A-B092-ED9F885DD00B}"/>
              </a:ext>
            </a:extLst>
          </p:cNvPr>
          <p:cNvCxnSpPr>
            <a:cxnSpLocks/>
          </p:cNvCxnSpPr>
          <p:nvPr userDrawn="1"/>
        </p:nvCxnSpPr>
        <p:spPr>
          <a:xfrm flipH="1">
            <a:off x="10238436" y="3734640"/>
            <a:ext cx="100434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9"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866817714"/>
      </p:ext>
    </p:extLst>
  </p:cSld>
  <p:clrMapOvr>
    <a:masterClrMapping/>
  </p:clrMapOvr>
  <p:extLst>
    <p:ext uri="{DCECCB84-F9BA-43D5-87BE-67443E8EF086}">
      <p15:sldGuideLst xmlns:p15="http://schemas.microsoft.com/office/powerpoint/2012/main">
        <p15:guide id="1" pos="3840">
          <p15:clr>
            <a:srgbClr val="FBAE40"/>
          </p15:clr>
        </p15:guide>
        <p15:guide id="2" orient="horz" pos="2355">
          <p15:clr>
            <a:srgbClr val="FBAE40"/>
          </p15:clr>
        </p15:guide>
        <p15:guide id="3" orient="horz" pos="2431">
          <p15:clr>
            <a:srgbClr val="FBAE40"/>
          </p15:clr>
        </p15:guide>
        <p15:guide id="4" orient="horz" pos="3947">
          <p15:clr>
            <a:srgbClr val="FBAE40"/>
          </p15:clr>
        </p15:guide>
        <p15:guide id="5" orient="horz" pos="4252">
          <p15:clr>
            <a:srgbClr val="FBAE40"/>
          </p15:clr>
        </p15:guide>
        <p15:guide id="6" orient="horz" pos="1135">
          <p15:clr>
            <a:srgbClr val="FBAE40"/>
          </p15:clr>
        </p15:guide>
        <p15:guide id="7" pos="339">
          <p15:clr>
            <a:srgbClr val="FBAE40"/>
          </p15:clr>
        </p15:guide>
        <p15:guide id="8" pos="7344">
          <p15:clr>
            <a:srgbClr val="FBAE40"/>
          </p15:clr>
        </p15:guide>
        <p15:guide id="9" pos="7159">
          <p15:clr>
            <a:srgbClr val="FBAE40"/>
          </p15:clr>
        </p15:guide>
        <p15:guide id="10" pos="6184">
          <p15:clr>
            <a:srgbClr val="FBAE40"/>
          </p15:clr>
        </p15:guide>
        <p15:guide id="11" pos="1499">
          <p15:clr>
            <a:srgbClr val="FBAE40"/>
          </p15:clr>
        </p15:guide>
        <p15:guide id="12" pos="1804">
          <p15:clr>
            <a:srgbClr val="FBAE40"/>
          </p15:clr>
        </p15:guide>
        <p15:guide id="13" pos="2956">
          <p15:clr>
            <a:srgbClr val="FBAE40"/>
          </p15:clr>
        </p15:guide>
        <p15:guide id="14" pos="3261">
          <p15:clr>
            <a:srgbClr val="FBAE40"/>
          </p15:clr>
        </p15:guide>
        <p15:guide id="15" pos="4423">
          <p15:clr>
            <a:srgbClr val="FBAE40"/>
          </p15:clr>
        </p15:guide>
        <p15:guide id="16" pos="4727">
          <p15:clr>
            <a:srgbClr val="FBAE40"/>
          </p15:clr>
        </p15:guide>
        <p15:guide id="17" pos="5879">
          <p15:clr>
            <a:srgbClr val="FBAE40"/>
          </p15:clr>
        </p15:guide>
        <p15:guide id="18" pos="7039">
          <p15:clr>
            <a:srgbClr val="FBAE40"/>
          </p15:clr>
        </p15:guide>
        <p15:guide id="19" orient="horz" pos="4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Table – Option 1">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1</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6364" y="1640541"/>
            <a:ext cx="6897785" cy="4360208"/>
          </a:xfrm>
        </p:spPr>
        <p:txBody>
          <a:bodyPr/>
          <a:lstStyle>
            <a:lvl1pPr marL="0" indent="0" algn="ctr">
              <a:buNone/>
              <a:defRPr>
                <a:latin typeface="+mn-lt"/>
              </a:defRPr>
            </a:lvl1pPr>
          </a:lstStyle>
          <a:p>
            <a:endParaRPr lang="en-US" dirty="0"/>
          </a:p>
          <a:p>
            <a:endParaRPr lang="en-US" dirty="0"/>
          </a:p>
          <a:p>
            <a:endParaRPr lang="en-US" dirty="0"/>
          </a:p>
          <a:p>
            <a:endParaRPr lang="en-US" dirty="0"/>
          </a:p>
          <a:p>
            <a:endParaRPr lang="en-US" dirty="0"/>
          </a:p>
          <a:p>
            <a:r>
              <a:rPr lang="en-US" dirty="0"/>
              <a:t>Table</a:t>
            </a:r>
          </a:p>
        </p:txBody>
      </p: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70"/>
            <a:ext cx="3867331"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4"/>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684424734"/>
      </p:ext>
    </p:extLst>
  </p:cSld>
  <p:clrMapOvr>
    <a:masterClrMapping/>
  </p:clrMapOvr>
  <p:extLst>
    <p:ext uri="{DCECCB84-F9BA-43D5-87BE-67443E8EF086}">
      <p15:sldGuideLst xmlns:p15="http://schemas.microsoft.com/office/powerpoint/2012/main">
        <p15:guide id="1" orient="horz" pos="3780">
          <p15:clr>
            <a:srgbClr val="FBAE40"/>
          </p15:clr>
        </p15:guide>
        <p15:guide id="2" orient="horz" pos="1033">
          <p15:clr>
            <a:srgbClr val="FBAE40"/>
          </p15:clr>
        </p15:guide>
        <p15:guide id="3" orient="horz" pos="4252">
          <p15:clr>
            <a:srgbClr val="FBAE40"/>
          </p15:clr>
        </p15:guide>
        <p15:guide id="4" pos="339">
          <p15:clr>
            <a:srgbClr val="FBAE40"/>
          </p15:clr>
        </p15:guide>
        <p15:guide id="5" pos="7159">
          <p15:clr>
            <a:srgbClr val="FBAE40"/>
          </p15:clr>
        </p15:guide>
        <p15:guide id="6" pos="7344">
          <p15:clr>
            <a:srgbClr val="FBAE40"/>
          </p15:clr>
        </p15:guide>
        <p15:guide id="7" pos="7039">
          <p15:clr>
            <a:srgbClr val="FBAE40"/>
          </p15:clr>
        </p15:guide>
        <p15:guide id="8" pos="4684">
          <p15:clr>
            <a:srgbClr val="FBAE40"/>
          </p15:clr>
        </p15:guide>
        <p15:guide id="9" pos="4904">
          <p15:clr>
            <a:srgbClr val="FBAE40"/>
          </p15:clr>
        </p15:guide>
        <p15:guide id="10"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266983" y="229233"/>
            <a:ext cx="9755904" cy="712559"/>
          </a:xfrm>
        </p:spPr>
        <p:txBody>
          <a:bodyPr/>
          <a:lstStyle>
            <a:lvl1pPr>
              <a:defRPr>
                <a:solidFill>
                  <a:srgbClr val="861119"/>
                </a:solidFill>
              </a:defRPr>
            </a:lvl1pPr>
          </a:lstStyle>
          <a:p>
            <a:r>
              <a:rPr lang="en-US"/>
              <a:t>Click to edit Master title style</a:t>
            </a:r>
          </a:p>
        </p:txBody>
      </p:sp>
      <p:pic>
        <p:nvPicPr>
          <p:cNvPr id="8" name="Picture 7"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817" y="229232"/>
            <a:ext cx="1981039" cy="250811"/>
          </a:xfrm>
          <a:prstGeom prst="rect">
            <a:avLst/>
          </a:prstGeom>
        </p:spPr>
      </p:pic>
      <p:sp>
        <p:nvSpPr>
          <p:cNvPr id="9" name="Rectangle 8"/>
          <p:cNvSpPr/>
          <p:nvPr userDrawn="1"/>
        </p:nvSpPr>
        <p:spPr>
          <a:xfrm>
            <a:off x="1" y="6688666"/>
            <a:ext cx="12192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10" name="Rectangle 9"/>
          <p:cNvSpPr/>
          <p:nvPr userDrawn="1"/>
        </p:nvSpPr>
        <p:spPr>
          <a:xfrm>
            <a:off x="1" y="6604001"/>
            <a:ext cx="12192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4" name="Text Placeholder 3"/>
          <p:cNvSpPr>
            <a:spLocks noGrp="1"/>
          </p:cNvSpPr>
          <p:nvPr>
            <p:ph type="body" sz="quarter" idx="10"/>
          </p:nvPr>
        </p:nvSpPr>
        <p:spPr>
          <a:xfrm>
            <a:off x="515627" y="1738384"/>
            <a:ext cx="10648043" cy="4384283"/>
          </a:xfrm>
          <a:prstGeom prst="rect">
            <a:avLst/>
          </a:prstGeom>
        </p:spPr>
        <p:txBody>
          <a:bodyPr vert="horz"/>
          <a:lstStyle>
            <a:lvl1pPr marL="304792" indent="-302676">
              <a:buClr>
                <a:schemeClr val="accent1"/>
              </a:buClr>
              <a:defRPr sz="2667"/>
            </a:lvl1pPr>
            <a:lvl2pPr marL="764098" indent="-380990" defTabSz="607469">
              <a:defRPr sz="2133"/>
            </a:lvl2pPr>
            <a:lvl3pPr marL="1149322" indent="-304792">
              <a:defRPr sz="2133"/>
            </a:lvl3pPr>
            <a:lvl4pPr marL="1519729" indent="-304792">
              <a:defRPr sz="2133"/>
            </a:lvl4pPr>
            <a:lvl5pPr marL="1902836" indent="-304792">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pic>
        <p:nvPicPr>
          <p:cNvPr id="6" name="Picture 5">
            <a:extLst>
              <a:ext uri="{FF2B5EF4-FFF2-40B4-BE49-F238E27FC236}">
                <a16:creationId xmlns:a16="http://schemas.microsoft.com/office/drawing/2014/main" id="{B39C3C95-87C1-4D0F-8967-E5C6982F585A}"/>
              </a:ext>
            </a:extLst>
          </p:cNvPr>
          <p:cNvPicPr>
            <a:picLocks noChangeAspect="1"/>
          </p:cNvPicPr>
          <p:nvPr userDrawn="1"/>
        </p:nvPicPr>
        <p:blipFill>
          <a:blip r:embed="rId3"/>
          <a:stretch>
            <a:fillRect/>
          </a:stretch>
        </p:blipFill>
        <p:spPr>
          <a:xfrm>
            <a:off x="7983984" y="38021"/>
            <a:ext cx="4077809" cy="712559"/>
          </a:xfrm>
          <a:prstGeom prst="rect">
            <a:avLst/>
          </a:prstGeom>
        </p:spPr>
      </p:pic>
    </p:spTree>
    <p:extLst>
      <p:ext uri="{BB962C8B-B14F-4D97-AF65-F5344CB8AC3E}">
        <p14:creationId xmlns:p14="http://schemas.microsoft.com/office/powerpoint/2010/main" val="3085918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Table - Option 2">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2</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4754077" y="1645670"/>
            <a:ext cx="6868771" cy="4351336"/>
          </a:xfrm>
        </p:spPr>
        <p:txBody>
          <a:bodyPr/>
          <a:lstStyle>
            <a:lvl1pPr marL="0" indent="0" algn="ctr">
              <a:buNone/>
              <a:defRPr>
                <a:latin typeface="+mn-lt"/>
              </a:defRPr>
            </a:lvl1pPr>
          </a:lstStyle>
          <a:p>
            <a:endParaRPr lang="en-US" dirty="0"/>
          </a:p>
          <a:p>
            <a:endParaRPr lang="en-US" dirty="0"/>
          </a:p>
          <a:p>
            <a:endParaRPr lang="en-US" dirty="0"/>
          </a:p>
          <a:p>
            <a:endParaRPr lang="en-US" dirty="0"/>
          </a:p>
          <a:p>
            <a:endParaRPr lang="en-US" dirty="0"/>
          </a:p>
          <a:p>
            <a:r>
              <a:rPr lang="en-US" dirty="0"/>
              <a:t>Table</a:t>
            </a:r>
          </a:p>
        </p:txBody>
      </p:sp>
      <p:sp>
        <p:nvSpPr>
          <p:cNvPr id="10" name="Content Placeholder 2">
            <a:extLst>
              <a:ext uri="{FF2B5EF4-FFF2-40B4-BE49-F238E27FC236}">
                <a16:creationId xmlns:a16="http://schemas.microsoft.com/office/drawing/2014/main" id="{466175A9-EBE4-6C48-969F-5E952C87697B}"/>
              </a:ext>
            </a:extLst>
          </p:cNvPr>
          <p:cNvSpPr>
            <a:spLocks noGrp="1"/>
          </p:cNvSpPr>
          <p:nvPr>
            <p:ph idx="14"/>
          </p:nvPr>
        </p:nvSpPr>
        <p:spPr>
          <a:xfrm>
            <a:off x="532581" y="1645670"/>
            <a:ext cx="3867331"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5"/>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47349117"/>
      </p:ext>
    </p:extLst>
  </p:cSld>
  <p:clrMapOvr>
    <a:masterClrMapping/>
  </p:clrMapOvr>
  <p:extLst>
    <p:ext uri="{DCECCB84-F9BA-43D5-87BE-67443E8EF086}">
      <p15:sldGuideLst xmlns:p15="http://schemas.microsoft.com/office/powerpoint/2012/main">
        <p15:guide id="1" orient="horz" pos="1033">
          <p15:clr>
            <a:srgbClr val="FBAE40"/>
          </p15:clr>
        </p15:guide>
        <p15:guide id="2" pos="7159">
          <p15:clr>
            <a:srgbClr val="FBAE40"/>
          </p15:clr>
        </p15:guide>
        <p15:guide id="3" orient="horz" pos="4252">
          <p15:clr>
            <a:srgbClr val="FBAE40"/>
          </p15:clr>
        </p15:guide>
        <p15:guide id="4" orient="horz" pos="432">
          <p15:clr>
            <a:srgbClr val="FBAE40"/>
          </p15:clr>
        </p15:guide>
        <p15:guide id="5" orient="horz" pos="3778">
          <p15:clr>
            <a:srgbClr val="FBAE40"/>
          </p15:clr>
        </p15:guide>
        <p15:guide id="6" pos="339">
          <p15:clr>
            <a:srgbClr val="FBAE40"/>
          </p15:clr>
        </p15:guide>
        <p15:guide id="7" pos="2771">
          <p15:clr>
            <a:srgbClr val="FBAE40"/>
          </p15:clr>
        </p15:guide>
        <p15:guide id="8" pos="2999">
          <p15:clr>
            <a:srgbClr val="FBAE40"/>
          </p15:clr>
        </p15:guide>
        <p15:guide id="9" pos="7039">
          <p15:clr>
            <a:srgbClr val="FBAE40"/>
          </p15:clr>
        </p15:guide>
        <p15:guide id="10" pos="731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Table – Option 3">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Text and Table – Option 3</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able Placeholder 2">
            <a:extLst>
              <a:ext uri="{FF2B5EF4-FFF2-40B4-BE49-F238E27FC236}">
                <a16:creationId xmlns:a16="http://schemas.microsoft.com/office/drawing/2014/main" id="{6BF1EF8E-DA0B-704D-8521-ABAD7DBCCC90}"/>
              </a:ext>
            </a:extLst>
          </p:cNvPr>
          <p:cNvSpPr>
            <a:spLocks noGrp="1"/>
          </p:cNvSpPr>
          <p:nvPr>
            <p:ph type="tbl" sz="quarter" idx="16"/>
          </p:nvPr>
        </p:nvSpPr>
        <p:spPr>
          <a:xfrm>
            <a:off x="4776509" y="1645672"/>
            <a:ext cx="3877795" cy="4351337"/>
          </a:xfrm>
        </p:spPr>
        <p:txBody>
          <a:bodyPr/>
          <a:lstStyle>
            <a:lvl1pPr marL="0" indent="0" algn="ctr">
              <a:buNone/>
              <a:defRPr>
                <a:latin typeface="+mn-lt"/>
              </a:defRPr>
            </a:lvl1pPr>
          </a:lstStyle>
          <a:p>
            <a:endParaRPr lang="en-US" dirty="0"/>
          </a:p>
          <a:p>
            <a:endParaRPr lang="en-US" dirty="0"/>
          </a:p>
          <a:p>
            <a:endParaRPr lang="en-US" dirty="0"/>
          </a:p>
          <a:p>
            <a:endParaRPr lang="en-US" dirty="0"/>
          </a:p>
          <a:p>
            <a:endParaRPr lang="en-US" dirty="0"/>
          </a:p>
          <a:p>
            <a:r>
              <a:rPr lang="en-US" dirty="0"/>
              <a:t>Table</a:t>
            </a:r>
          </a:p>
        </p:txBody>
      </p:sp>
      <p:sp>
        <p:nvSpPr>
          <p:cNvPr id="17" name="Table Placeholder 2">
            <a:extLst>
              <a:ext uri="{FF2B5EF4-FFF2-40B4-BE49-F238E27FC236}">
                <a16:creationId xmlns:a16="http://schemas.microsoft.com/office/drawing/2014/main" id="{6BF1EF8E-DA0B-704D-8521-ABAD7DBCCC90}"/>
              </a:ext>
            </a:extLst>
          </p:cNvPr>
          <p:cNvSpPr>
            <a:spLocks noGrp="1"/>
          </p:cNvSpPr>
          <p:nvPr>
            <p:ph type="tbl" sz="quarter" idx="10"/>
          </p:nvPr>
        </p:nvSpPr>
        <p:spPr>
          <a:xfrm>
            <a:off x="532581" y="1645672"/>
            <a:ext cx="3877795" cy="4351337"/>
          </a:xfrm>
        </p:spPr>
        <p:txBody>
          <a:bodyPr/>
          <a:lstStyle>
            <a:lvl1pPr marL="0" indent="0" algn="ctr">
              <a:buNone/>
              <a:defRPr>
                <a:latin typeface="+mn-lt"/>
              </a:defRPr>
            </a:lvl1pPr>
          </a:lstStyle>
          <a:p>
            <a:endParaRPr lang="en-US" dirty="0"/>
          </a:p>
          <a:p>
            <a:endParaRPr lang="en-US" dirty="0"/>
          </a:p>
          <a:p>
            <a:endParaRPr lang="en-US" dirty="0"/>
          </a:p>
          <a:p>
            <a:endParaRPr lang="en-US" dirty="0"/>
          </a:p>
          <a:p>
            <a:endParaRPr lang="en-US" dirty="0"/>
          </a:p>
          <a:p>
            <a:r>
              <a:rPr lang="en-US" dirty="0"/>
              <a:t>Table</a:t>
            </a:r>
          </a:p>
        </p:txBody>
      </p: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9" name="Footer Placeholder 1"/>
          <p:cNvSpPr>
            <a:spLocks noGrp="1"/>
          </p:cNvSpPr>
          <p:nvPr>
            <p:ph type="ftr" sz="quarter" idx="17"/>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857510891"/>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432">
          <p15:clr>
            <a:srgbClr val="FBAE40"/>
          </p15:clr>
        </p15:guide>
        <p15:guide id="4" orient="horz" pos="3778">
          <p15:clr>
            <a:srgbClr val="FBAE40"/>
          </p15:clr>
        </p15:guide>
        <p15:guide id="5" orient="horz" pos="1033">
          <p15:clr>
            <a:srgbClr val="FBAE40"/>
          </p15:clr>
        </p15:guide>
        <p15:guide id="6" pos="7159">
          <p15:clr>
            <a:srgbClr val="FBAE40"/>
          </p15:clr>
        </p15:guide>
        <p15:guide id="7" pos="7039">
          <p15:clr>
            <a:srgbClr val="FBAE40"/>
          </p15:clr>
        </p15:guide>
        <p15:guide id="8" pos="7344">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with Text – Option 1">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7792089" y="1645670"/>
            <a:ext cx="3867331"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0" y="1645672"/>
            <a:ext cx="6901565" cy="4351337"/>
          </a:xfrm>
        </p:spPr>
        <p:txBody>
          <a:bodyPr/>
          <a:lstStyle>
            <a:lvl1pPr>
              <a:defRPr>
                <a:latin typeface="+mn-lt"/>
              </a:defRPr>
            </a:lvl1pPr>
          </a:lstStyle>
          <a:p>
            <a:endParaRPr lang="en-US"/>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1</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796067874"/>
      </p:ext>
    </p:extLst>
  </p:cSld>
  <p:clrMapOvr>
    <a:masterClrMapping/>
  </p:clrMapOvr>
  <p:extLst>
    <p:ext uri="{DCECCB84-F9BA-43D5-87BE-67443E8EF086}">
      <p15:sldGuideLst xmlns:p15="http://schemas.microsoft.com/office/powerpoint/2012/main">
        <p15:guide id="1" pos="7159">
          <p15:clr>
            <a:srgbClr val="FBAE40"/>
          </p15:clr>
        </p15:guide>
        <p15:guide id="2" orient="horz" pos="4252">
          <p15:clr>
            <a:srgbClr val="FBAE40"/>
          </p15:clr>
        </p15:guide>
        <p15:guide id="3" pos="339">
          <p15:clr>
            <a:srgbClr val="FBAE40"/>
          </p15:clr>
        </p15:guide>
        <p15:guide id="4" orient="horz" pos="432">
          <p15:clr>
            <a:srgbClr val="FBAE40"/>
          </p15:clr>
        </p15:guide>
        <p15:guide id="5" pos="7039">
          <p15:clr>
            <a:srgbClr val="FBAE40"/>
          </p15:clr>
        </p15:guide>
        <p15:guide id="6" pos="7344">
          <p15:clr>
            <a:srgbClr val="FBAE40"/>
          </p15:clr>
        </p15:guide>
        <p15:guide id="7" pos="4684">
          <p15:clr>
            <a:srgbClr val="FBAE40"/>
          </p15:clr>
        </p15:guide>
        <p15:guide id="8" pos="4904">
          <p15:clr>
            <a:srgbClr val="FBAE40"/>
          </p15:clr>
        </p15:guide>
        <p15:guide id="9" orient="horz" pos="1033">
          <p15:clr>
            <a:srgbClr val="FBAE40"/>
          </p15:clr>
        </p15:guide>
        <p15:guide id="10" orient="horz" pos="37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with Text – Option 2">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66175A9-EBE4-6C48-969F-5E952C87697B}"/>
              </a:ext>
            </a:extLst>
          </p:cNvPr>
          <p:cNvSpPr>
            <a:spLocks noGrp="1"/>
          </p:cNvSpPr>
          <p:nvPr>
            <p:ph idx="13"/>
          </p:nvPr>
        </p:nvSpPr>
        <p:spPr>
          <a:xfrm>
            <a:off x="532581" y="1645670"/>
            <a:ext cx="3867331"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hart Placeholder 3">
            <a:extLst>
              <a:ext uri="{FF2B5EF4-FFF2-40B4-BE49-F238E27FC236}">
                <a16:creationId xmlns:a16="http://schemas.microsoft.com/office/drawing/2014/main" id="{96E531A0-92C3-364A-A62C-092C6DA655C8}"/>
              </a:ext>
            </a:extLst>
          </p:cNvPr>
          <p:cNvSpPr>
            <a:spLocks noGrp="1"/>
          </p:cNvSpPr>
          <p:nvPr>
            <p:ph type="chart" sz="quarter" idx="14"/>
          </p:nvPr>
        </p:nvSpPr>
        <p:spPr>
          <a:xfrm>
            <a:off x="4754076" y="1645672"/>
            <a:ext cx="6901565" cy="4351337"/>
          </a:xfrm>
        </p:spPr>
        <p:txBody>
          <a:bodyPr/>
          <a:lstStyle>
            <a:lvl1pPr>
              <a:defRPr>
                <a:latin typeface="+mn-lt"/>
              </a:defRPr>
            </a:lvl1pPr>
          </a:lstStyle>
          <a:p>
            <a:endParaRPr lang="en-US"/>
          </a:p>
        </p:txBody>
      </p:sp>
      <p:sp>
        <p:nvSpPr>
          <p:cNvPr id="15"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2</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286841193"/>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039">
          <p15:clr>
            <a:srgbClr val="FBAE40"/>
          </p15:clr>
        </p15:guide>
        <p15:guide id="4" pos="715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1">
          <p15:clr>
            <a:srgbClr val="FBAE40"/>
          </p15:clr>
        </p15:guide>
        <p15:guide id="10" pos="29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with Text – Option 3">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2E85957F-ACA5-D748-A069-E71676AF8CC2}"/>
              </a:ext>
            </a:extLst>
          </p:cNvPr>
          <p:cNvSpPr>
            <a:spLocks noGrp="1"/>
          </p:cNvSpPr>
          <p:nvPr>
            <p:ph idx="13"/>
          </p:nvPr>
        </p:nvSpPr>
        <p:spPr>
          <a:xfrm>
            <a:off x="9020441" y="1645670"/>
            <a:ext cx="2638983"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B5C999E9-9675-E748-9B2F-5EC3E280027C}"/>
              </a:ext>
            </a:extLst>
          </p:cNvPr>
          <p:cNvSpPr>
            <a:spLocks noGrp="1"/>
          </p:cNvSpPr>
          <p:nvPr>
            <p:ph type="chart" sz="quarter" idx="14"/>
          </p:nvPr>
        </p:nvSpPr>
        <p:spPr>
          <a:xfrm>
            <a:off x="532583" y="1645672"/>
            <a:ext cx="3877796" cy="4351337"/>
          </a:xfrm>
        </p:spPr>
        <p:txBody>
          <a:bodyPr/>
          <a:lstStyle>
            <a:lvl1pPr>
              <a:defRPr>
                <a:latin typeface="+mn-lt"/>
              </a:defRPr>
            </a:lvl1pPr>
          </a:lstStyle>
          <a:p>
            <a:endParaRPr lang="en-US"/>
          </a:p>
        </p:txBody>
      </p:sp>
      <p:sp>
        <p:nvSpPr>
          <p:cNvPr id="10" name="Chart Placeholder 3">
            <a:extLst>
              <a:ext uri="{FF2B5EF4-FFF2-40B4-BE49-F238E27FC236}">
                <a16:creationId xmlns:a16="http://schemas.microsoft.com/office/drawing/2014/main" id="{374F2BC2-8C3A-6249-AB96-BD5ED2EEC092}"/>
              </a:ext>
            </a:extLst>
          </p:cNvPr>
          <p:cNvSpPr>
            <a:spLocks noGrp="1"/>
          </p:cNvSpPr>
          <p:nvPr>
            <p:ph type="chart" sz="quarter" idx="15"/>
          </p:nvPr>
        </p:nvSpPr>
        <p:spPr>
          <a:xfrm>
            <a:off x="4776511" y="1645672"/>
            <a:ext cx="3877796" cy="4351337"/>
          </a:xfrm>
        </p:spPr>
        <p:txBody>
          <a:bodyPr/>
          <a:lstStyle>
            <a:lvl1pPr>
              <a:defRPr>
                <a:latin typeface="+mn-lt"/>
              </a:defRPr>
            </a:lvl1pPr>
          </a:lstStyle>
          <a:p>
            <a:endParaRPr lang="en-US"/>
          </a:p>
        </p:txBody>
      </p:sp>
      <p:sp>
        <p:nvSpPr>
          <p:cNvPr id="14"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2580" y="474011"/>
            <a:ext cx="10640245" cy="768545"/>
          </a:xfrm>
          <a:prstGeom prst="rect">
            <a:avLst/>
          </a:prstGeom>
        </p:spPr>
        <p:txBody>
          <a:bodyPr vert="horz" lIns="0" tIns="0" rIns="0" bIns="0" rtlCol="0" anchor="ctr">
            <a:normAutofit/>
          </a:bodyPr>
          <a:lstStyle>
            <a:lvl1pPr>
              <a:defRPr>
                <a:latin typeface="+mn-lt"/>
              </a:defRPr>
            </a:lvl1pPr>
          </a:lstStyle>
          <a:p>
            <a:r>
              <a:rPr lang="en-US" dirty="0"/>
              <a:t>Chart with Text – Option 3</a:t>
            </a:r>
          </a:p>
        </p:txBody>
      </p:sp>
      <p:sp>
        <p:nvSpPr>
          <p:cNvPr id="12" name="Rectangle 11">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291232261"/>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778">
          <p15:clr>
            <a:srgbClr val="FBAE40"/>
          </p15:clr>
        </p15:guide>
        <p15:guide id="7" orient="horz" pos="1033">
          <p15:clr>
            <a:srgbClr val="FBAE40"/>
          </p15:clr>
        </p15:guide>
        <p15:guide id="8" orient="horz" pos="432">
          <p15:clr>
            <a:srgbClr val="FBAE40"/>
          </p15:clr>
        </p15:guide>
        <p15:guide id="9" pos="2779">
          <p15:clr>
            <a:srgbClr val="FBAE40"/>
          </p15:clr>
        </p15:guide>
        <p15:guide id="10" pos="3007">
          <p15:clr>
            <a:srgbClr val="FBAE40"/>
          </p15:clr>
        </p15:guide>
        <p15:guide id="11" pos="5455">
          <p15:clr>
            <a:srgbClr val="FBAE40"/>
          </p15:clr>
        </p15:guide>
        <p15:guide id="12" pos="56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WO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SWOT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557927" y="2873929"/>
            <a:ext cx="2358264"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3" name="Text Placeholder 2">
            <a:extLst>
              <a:ext uri="{FF2B5EF4-FFF2-40B4-BE49-F238E27FC236}">
                <a16:creationId xmlns:a16="http://schemas.microsoft.com/office/drawing/2014/main" id="{06178C06-CDE8-6B4D-AE79-44B6A32FB8EE}"/>
              </a:ext>
            </a:extLst>
          </p:cNvPr>
          <p:cNvSpPr>
            <a:spLocks noGrp="1"/>
          </p:cNvSpPr>
          <p:nvPr>
            <p:ph type="body" sz="quarter" idx="15"/>
          </p:nvPr>
        </p:nvSpPr>
        <p:spPr>
          <a:xfrm>
            <a:off x="3471073" y="2873929"/>
            <a:ext cx="2358267"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4" name="Text Placeholder 2">
            <a:extLst>
              <a:ext uri="{FF2B5EF4-FFF2-40B4-BE49-F238E27FC236}">
                <a16:creationId xmlns:a16="http://schemas.microsoft.com/office/drawing/2014/main" id="{B91553AF-8C1F-B344-9898-52841A7BB9AA}"/>
              </a:ext>
            </a:extLst>
          </p:cNvPr>
          <p:cNvSpPr>
            <a:spLocks noGrp="1"/>
          </p:cNvSpPr>
          <p:nvPr>
            <p:ph type="body" sz="quarter" idx="16"/>
          </p:nvPr>
        </p:nvSpPr>
        <p:spPr>
          <a:xfrm>
            <a:off x="6384221" y="2873929"/>
            <a:ext cx="2358267" cy="3123646"/>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5" name="Text Placeholder 2">
            <a:extLst>
              <a:ext uri="{FF2B5EF4-FFF2-40B4-BE49-F238E27FC236}">
                <a16:creationId xmlns:a16="http://schemas.microsoft.com/office/drawing/2014/main" id="{ACDFF35E-9476-0E4E-93EF-E59390DAF589}"/>
              </a:ext>
            </a:extLst>
          </p:cNvPr>
          <p:cNvSpPr>
            <a:spLocks noGrp="1"/>
          </p:cNvSpPr>
          <p:nvPr>
            <p:ph type="body" sz="quarter" idx="17"/>
          </p:nvPr>
        </p:nvSpPr>
        <p:spPr>
          <a:xfrm>
            <a:off x="9297372" y="2878143"/>
            <a:ext cx="2358269" cy="3119437"/>
          </a:xfrm>
        </p:spPr>
        <p:txBody>
          <a:bodyPr>
            <a:normAutofit/>
          </a:bodyPr>
          <a:lstStyle>
            <a:lvl1pPr marL="0" indent="0" algn="l">
              <a:buNone/>
              <a:defRPr sz="20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985741"/>
            <a:ext cx="2358268" cy="614904"/>
          </a:xfrm>
        </p:spPr>
        <p:txBody>
          <a:bodyPr>
            <a:noAutofit/>
          </a:bodyPr>
          <a:lstStyle>
            <a:lvl1pPr marL="0" indent="0" algn="l">
              <a:buNone/>
              <a:defRPr sz="2600" b="1" i="0">
                <a:solidFill>
                  <a:schemeClr val="accent1"/>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3465419" y="1985741"/>
            <a:ext cx="2358268" cy="614904"/>
          </a:xfrm>
        </p:spPr>
        <p:txBody>
          <a:bodyPr>
            <a:noAutofit/>
          </a:bodyPr>
          <a:lstStyle>
            <a:lvl1pPr marL="0" indent="0" algn="l">
              <a:buNone/>
              <a:defRPr sz="2600" b="1" i="0">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6372911" y="1990853"/>
            <a:ext cx="2358268" cy="604710"/>
          </a:xfrm>
        </p:spPr>
        <p:txBody>
          <a:bodyPr>
            <a:noAutofit/>
          </a:bodyPr>
          <a:lstStyle>
            <a:lvl1pPr marL="0" indent="0" algn="l">
              <a:buNone/>
              <a:defRPr sz="2600" b="1" i="0">
                <a:solidFill>
                  <a:schemeClr val="accent4"/>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9280402" y="1988619"/>
            <a:ext cx="2378201" cy="606944"/>
          </a:xfrm>
        </p:spPr>
        <p:txBody>
          <a:bodyPr>
            <a:noAutofit/>
          </a:bodyPr>
          <a:lstStyle>
            <a:lvl1pPr marL="0" indent="0" algn="l">
              <a:buNone/>
              <a:defRPr sz="2600" b="1" i="0">
                <a:solidFill>
                  <a:schemeClr val="accent5"/>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a:off x="3201425"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CF75A2-1D3C-6246-B540-552A648A25F4}"/>
              </a:ext>
            </a:extLst>
          </p:cNvPr>
          <p:cNvCxnSpPr>
            <a:cxnSpLocks/>
          </p:cNvCxnSpPr>
          <p:nvPr userDrawn="1"/>
        </p:nvCxnSpPr>
        <p:spPr>
          <a:xfrm>
            <a:off x="6096000" y="1985741"/>
            <a:ext cx="8965"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7EAF87-CC91-2A47-8A15-27762B512FBF}"/>
              </a:ext>
            </a:extLst>
          </p:cNvPr>
          <p:cNvCxnSpPr>
            <a:cxnSpLocks/>
          </p:cNvCxnSpPr>
          <p:nvPr userDrawn="1"/>
        </p:nvCxnSpPr>
        <p:spPr>
          <a:xfrm>
            <a:off x="9005224" y="1985741"/>
            <a:ext cx="0" cy="401183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Box 3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4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629380933"/>
      </p:ext>
    </p:extLst>
  </p:cSld>
  <p:clrMapOvr>
    <a:masterClrMapping/>
  </p:clrMapOvr>
  <p:extLst>
    <p:ext uri="{DCECCB84-F9BA-43D5-87BE-67443E8EF086}">
      <p15:sldGuideLst xmlns:p15="http://schemas.microsoft.com/office/powerpoint/2012/main">
        <p15:guide id="1" pos="4015">
          <p15:clr>
            <a:srgbClr val="FBAE40"/>
          </p15:clr>
        </p15:guide>
        <p15:guide id="2" orient="horz" pos="1813">
          <p15:clr>
            <a:srgbClr val="FBAE40"/>
          </p15:clr>
        </p15:guide>
        <p15:guide id="3" pos="33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9" orient="horz" pos="3778">
          <p15:clr>
            <a:srgbClr val="FBAE40"/>
          </p15:clr>
        </p15:guide>
        <p15:guide id="10" orient="horz" pos="1635">
          <p15:clr>
            <a:srgbClr val="FBAE40"/>
          </p15:clr>
        </p15:guide>
        <p15:guide id="11" orient="horz" pos="1254">
          <p15:clr>
            <a:srgbClr val="FBAE40"/>
          </p15:clr>
        </p15:guide>
        <p15:guide id="12" orient="horz" pos="4252">
          <p15:clr>
            <a:srgbClr val="FBAE40"/>
          </p15:clr>
        </p15:guide>
        <p15:guide id="13" pos="1839">
          <p15:clr>
            <a:srgbClr val="FBAE40"/>
          </p15:clr>
        </p15:guide>
        <p15:guide id="14" pos="2185">
          <p15:clr>
            <a:srgbClr val="FBAE40"/>
          </p15:clr>
        </p15:guide>
        <p15:guide id="15" pos="3668">
          <p15:clr>
            <a:srgbClr val="FBAE40"/>
          </p15:clr>
        </p15:guide>
        <p15:guide id="16" pos="5507">
          <p15:clr>
            <a:srgbClr val="FBAE40"/>
          </p15:clr>
        </p15:guide>
        <p15:guide id="17" pos="5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ST Analysis">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2"/>
            <a:ext cx="9259723" cy="768545"/>
          </a:xfrm>
          <a:prstGeom prst="rect">
            <a:avLst/>
          </a:prstGeom>
        </p:spPr>
        <p:txBody>
          <a:bodyPr vert="horz" lIns="0" tIns="0" rIns="0" bIns="0" rtlCol="0" anchor="ctr">
            <a:normAutofit/>
          </a:bodyPr>
          <a:lstStyle>
            <a:lvl1pPr>
              <a:defRPr>
                <a:latin typeface="+mn-lt"/>
              </a:defRPr>
            </a:lvl1pPr>
          </a:lstStyle>
          <a:p>
            <a:r>
              <a:rPr lang="en-US" dirty="0"/>
              <a:t>PEST Analysis</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3B89F8E2-B64D-AC49-A8DD-AF613312CED2}"/>
              </a:ext>
            </a:extLst>
          </p:cNvPr>
          <p:cNvSpPr>
            <a:spLocks noGrp="1"/>
          </p:cNvSpPr>
          <p:nvPr>
            <p:ph type="body" sz="quarter" idx="14"/>
          </p:nvPr>
        </p:nvSpPr>
        <p:spPr>
          <a:xfrm>
            <a:off x="3328089" y="1882464"/>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6" name="Text Placeholder 2">
            <a:extLst>
              <a:ext uri="{FF2B5EF4-FFF2-40B4-BE49-F238E27FC236}">
                <a16:creationId xmlns:a16="http://schemas.microsoft.com/office/drawing/2014/main" id="{86601CF6-624C-4A4E-B63C-0AB8AD4B0D8B}"/>
              </a:ext>
            </a:extLst>
          </p:cNvPr>
          <p:cNvSpPr>
            <a:spLocks noGrp="1"/>
          </p:cNvSpPr>
          <p:nvPr>
            <p:ph type="body" sz="quarter" idx="18"/>
          </p:nvPr>
        </p:nvSpPr>
        <p:spPr>
          <a:xfrm>
            <a:off x="557927" y="1887429"/>
            <a:ext cx="2432408" cy="768545"/>
          </a:xfrm>
        </p:spPr>
        <p:txBody>
          <a:bodyPr anchor="ctr">
            <a:noAutofit/>
          </a:bodyPr>
          <a:lstStyle>
            <a:lvl1pPr marL="0" indent="0" algn="l">
              <a:buNone/>
              <a:defRPr sz="2800" b="1" i="0">
                <a:solidFill>
                  <a:schemeClr val="accent1"/>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27" name="Text Placeholder 2">
            <a:extLst>
              <a:ext uri="{FF2B5EF4-FFF2-40B4-BE49-F238E27FC236}">
                <a16:creationId xmlns:a16="http://schemas.microsoft.com/office/drawing/2014/main" id="{C6B470C7-D692-C244-8ADA-5E6292A32A41}"/>
              </a:ext>
            </a:extLst>
          </p:cNvPr>
          <p:cNvSpPr>
            <a:spLocks noGrp="1"/>
          </p:cNvSpPr>
          <p:nvPr>
            <p:ph type="body" sz="quarter" idx="19"/>
          </p:nvPr>
        </p:nvSpPr>
        <p:spPr>
          <a:xfrm>
            <a:off x="557927" y="3031847"/>
            <a:ext cx="2432408" cy="768545"/>
          </a:xfrm>
        </p:spPr>
        <p:txBody>
          <a:bodyPr anchor="ctr">
            <a:noAutofit/>
          </a:bodyPr>
          <a:lstStyle>
            <a:lvl1pPr marL="0" indent="0" algn="l">
              <a:buNone/>
              <a:defRPr sz="2800" b="1" i="0">
                <a:solidFill>
                  <a:schemeClr val="accent3"/>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28" name="Text Placeholder 2">
            <a:extLst>
              <a:ext uri="{FF2B5EF4-FFF2-40B4-BE49-F238E27FC236}">
                <a16:creationId xmlns:a16="http://schemas.microsoft.com/office/drawing/2014/main" id="{1F46D524-4125-844F-9646-96AC9FC2EEED}"/>
              </a:ext>
            </a:extLst>
          </p:cNvPr>
          <p:cNvSpPr>
            <a:spLocks noGrp="1"/>
          </p:cNvSpPr>
          <p:nvPr>
            <p:ph type="body" sz="quarter" idx="20"/>
          </p:nvPr>
        </p:nvSpPr>
        <p:spPr>
          <a:xfrm>
            <a:off x="557927" y="4176265"/>
            <a:ext cx="2432408" cy="768545"/>
          </a:xfrm>
        </p:spPr>
        <p:txBody>
          <a:bodyPr anchor="ctr">
            <a:noAutofit/>
          </a:bodyPr>
          <a:lstStyle>
            <a:lvl1pPr marL="0" indent="0" algn="l">
              <a:buNone/>
              <a:defRPr sz="2800" b="1" i="0">
                <a:solidFill>
                  <a:schemeClr val="accent4"/>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sp>
        <p:nvSpPr>
          <p:cNvPr id="34" name="Text Placeholder 2">
            <a:extLst>
              <a:ext uri="{FF2B5EF4-FFF2-40B4-BE49-F238E27FC236}">
                <a16:creationId xmlns:a16="http://schemas.microsoft.com/office/drawing/2014/main" id="{369B9DF6-3D13-AC41-AF63-DFE23883004C}"/>
              </a:ext>
            </a:extLst>
          </p:cNvPr>
          <p:cNvSpPr>
            <a:spLocks noGrp="1"/>
          </p:cNvSpPr>
          <p:nvPr>
            <p:ph type="body" sz="quarter" idx="21"/>
          </p:nvPr>
        </p:nvSpPr>
        <p:spPr>
          <a:xfrm>
            <a:off x="536360" y="5320684"/>
            <a:ext cx="2432408" cy="768545"/>
          </a:xfrm>
        </p:spPr>
        <p:txBody>
          <a:bodyPr anchor="ctr">
            <a:noAutofit/>
          </a:bodyPr>
          <a:lstStyle>
            <a:lvl1pPr marL="0" indent="0" algn="l">
              <a:buNone/>
              <a:defRPr sz="2800" b="1" i="0">
                <a:solidFill>
                  <a:schemeClr val="accent5"/>
                </a:solidFill>
                <a:latin typeface="+mn-lt"/>
                <a:ea typeface="Proxima Nova Rg" panose="02000506030000020004" pitchFamily="50" charset="0"/>
                <a:cs typeface="Proxima Nova Rg" panose="02000506030000020004" pitchFamily="50" charset="0"/>
              </a:defRPr>
            </a:lvl1pPr>
          </a:lstStyle>
          <a:p>
            <a:pPr lvl="0"/>
            <a:r>
              <a:rPr lang="en-US" dirty="0"/>
              <a:t>Click to edit </a:t>
            </a:r>
          </a:p>
        </p:txBody>
      </p:sp>
      <p:cxnSp>
        <p:nvCxnSpPr>
          <p:cNvPr id="35" name="Straight Connector 34">
            <a:extLst>
              <a:ext uri="{FF2B5EF4-FFF2-40B4-BE49-F238E27FC236}">
                <a16:creationId xmlns:a16="http://schemas.microsoft.com/office/drawing/2014/main" id="{064D14FE-F0EC-9E45-8211-8AECE22E1CC0}"/>
              </a:ext>
            </a:extLst>
          </p:cNvPr>
          <p:cNvCxnSpPr>
            <a:cxnSpLocks/>
          </p:cNvCxnSpPr>
          <p:nvPr userDrawn="1"/>
        </p:nvCxnSpPr>
        <p:spPr>
          <a:xfrm flipH="1">
            <a:off x="557927" y="2847664"/>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01AE01-0A53-D74B-8BE4-E6490CE5C583}"/>
              </a:ext>
            </a:extLst>
          </p:cNvPr>
          <p:cNvCxnSpPr>
            <a:cxnSpLocks/>
          </p:cNvCxnSpPr>
          <p:nvPr userDrawn="1"/>
        </p:nvCxnSpPr>
        <p:spPr>
          <a:xfrm flipH="1">
            <a:off x="557927" y="3999957"/>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8A5501F-60A1-6745-A84A-F8EC2892729A}"/>
              </a:ext>
            </a:extLst>
          </p:cNvPr>
          <p:cNvCxnSpPr>
            <a:cxnSpLocks/>
          </p:cNvCxnSpPr>
          <p:nvPr userDrawn="1"/>
        </p:nvCxnSpPr>
        <p:spPr>
          <a:xfrm flipH="1">
            <a:off x="557927" y="5137381"/>
            <a:ext cx="110977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C3455D8F-754F-F744-9774-4115CF132E8A}"/>
              </a:ext>
            </a:extLst>
          </p:cNvPr>
          <p:cNvSpPr>
            <a:spLocks noGrp="1"/>
          </p:cNvSpPr>
          <p:nvPr>
            <p:ph type="body" sz="quarter" idx="22"/>
          </p:nvPr>
        </p:nvSpPr>
        <p:spPr>
          <a:xfrm>
            <a:off x="3328089" y="3034757"/>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40" name="Text Placeholder 2">
            <a:extLst>
              <a:ext uri="{FF2B5EF4-FFF2-40B4-BE49-F238E27FC236}">
                <a16:creationId xmlns:a16="http://schemas.microsoft.com/office/drawing/2014/main" id="{2C42B7F4-16A0-EB4B-9A61-205EEA8D87DF}"/>
              </a:ext>
            </a:extLst>
          </p:cNvPr>
          <p:cNvSpPr>
            <a:spLocks noGrp="1"/>
          </p:cNvSpPr>
          <p:nvPr>
            <p:ph type="body" sz="quarter" idx="23"/>
          </p:nvPr>
        </p:nvSpPr>
        <p:spPr>
          <a:xfrm>
            <a:off x="3328089" y="4179906"/>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41" name="Text Placeholder 2">
            <a:extLst>
              <a:ext uri="{FF2B5EF4-FFF2-40B4-BE49-F238E27FC236}">
                <a16:creationId xmlns:a16="http://schemas.microsoft.com/office/drawing/2014/main" id="{B5CE8B1B-51DA-AE48-ADBD-6D16542AE6C7}"/>
              </a:ext>
            </a:extLst>
          </p:cNvPr>
          <p:cNvSpPr>
            <a:spLocks noGrp="1"/>
          </p:cNvSpPr>
          <p:nvPr>
            <p:ph type="body" sz="quarter" idx="24"/>
          </p:nvPr>
        </p:nvSpPr>
        <p:spPr>
          <a:xfrm>
            <a:off x="3328089" y="5329959"/>
            <a:ext cx="8327553" cy="768544"/>
          </a:xfrm>
        </p:spPr>
        <p:txBody>
          <a:bodyPr anchor="ctr">
            <a:normAutofit/>
          </a:bodyPr>
          <a:lstStyle>
            <a:lvl1pPr marL="0" indent="0" algn="l">
              <a:buNone/>
              <a:defRPr sz="1800">
                <a:latin typeface="+mn-lt"/>
                <a:ea typeface="Proxima Nova Rg" panose="02000506030000020004" pitchFamily="50" charset="0"/>
                <a:cs typeface="Proxima Nova Rg" panose="02000506030000020004" pitchFamily="50" charset="0"/>
              </a:defRPr>
            </a:lvl1pPr>
          </a:lstStyle>
          <a:p>
            <a:pPr lvl="0"/>
            <a:r>
              <a:rPr lang="en-US" dirty="0"/>
              <a:t>Click to edit Master text styles</a:t>
            </a:r>
          </a:p>
        </p:txBody>
      </p:sp>
      <p:sp>
        <p:nvSpPr>
          <p:cNvPr id="23" name="Rectangle 2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714172073"/>
      </p:ext>
    </p:extLst>
  </p:cSld>
  <p:clrMapOvr>
    <a:masterClrMapping/>
  </p:clrMapOvr>
  <p:extLst>
    <p:ext uri="{DCECCB84-F9BA-43D5-87BE-67443E8EF086}">
      <p15:sldGuideLst xmlns:p15="http://schemas.microsoft.com/office/powerpoint/2012/main">
        <p15:guide id="1" pos="7039">
          <p15:clr>
            <a:srgbClr val="FBAE40"/>
          </p15:clr>
        </p15:guide>
        <p15:guide id="2" orient="horz" pos="3837">
          <p15:clr>
            <a:srgbClr val="FBAE40"/>
          </p15:clr>
        </p15:guide>
        <p15:guide id="3" pos="7159">
          <p15:clr>
            <a:srgbClr val="FBAE40"/>
          </p15:clr>
        </p15:guide>
        <p15:guide id="4" pos="339">
          <p15:clr>
            <a:srgbClr val="FBAE40"/>
          </p15:clr>
        </p15:guide>
        <p15:guide id="5" pos="1880">
          <p15:clr>
            <a:srgbClr val="FBAE40"/>
          </p15:clr>
        </p15:guide>
        <p15:guide id="6" pos="2092">
          <p15:clr>
            <a:srgbClr val="FBAE40"/>
          </p15:clr>
        </p15:guide>
        <p15:guide id="7" pos="7344">
          <p15:clr>
            <a:srgbClr val="FBAE40"/>
          </p15:clr>
        </p15:guide>
        <p15:guide id="8" orient="horz" pos="3354">
          <p15:clr>
            <a:srgbClr val="FBAE40"/>
          </p15:clr>
        </p15:guide>
        <p15:guide id="9" orient="horz" pos="3117">
          <p15:clr>
            <a:srgbClr val="FBAE40"/>
          </p15:clr>
        </p15:guide>
        <p15:guide id="10" orient="horz" pos="2634">
          <p15:clr>
            <a:srgbClr val="FBAE40"/>
          </p15:clr>
        </p15:guide>
        <p15:guide id="11" orient="horz" pos="2397">
          <p15:clr>
            <a:srgbClr val="FBAE40"/>
          </p15:clr>
        </p15:guide>
        <p15:guide id="12" orient="horz" pos="1906">
          <p15:clr>
            <a:srgbClr val="FBAE40"/>
          </p15:clr>
        </p15:guide>
        <p15:guide id="13" orient="horz" pos="1677">
          <p15:clr>
            <a:srgbClr val="FBAE40"/>
          </p15:clr>
        </p15:guide>
        <p15:guide id="14" orient="horz" pos="1186">
          <p15:clr>
            <a:srgbClr val="FBAE40"/>
          </p15:clr>
        </p15:guide>
        <p15:guide id="15" orient="horz" pos="432">
          <p15:clr>
            <a:srgbClr val="FBAE40"/>
          </p15:clr>
        </p15:guide>
        <p15:guide id="16" orient="horz" pos="42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ntt Chart">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66186C-701A-BC45-AC88-392EAFC5BB8F}"/>
              </a:ext>
            </a:extLst>
          </p:cNvPr>
          <p:cNvGraphicFramePr>
            <a:graphicFrameLocks noGrp="1"/>
          </p:cNvGraphicFramePr>
          <p:nvPr userDrawn="1">
            <p:extLst>
              <p:ext uri="{D42A27DB-BD31-4B8C-83A1-F6EECF244321}">
                <p14:modId xmlns:p14="http://schemas.microsoft.com/office/powerpoint/2010/main" val="4229908244"/>
              </p:ext>
            </p:extLst>
          </p:nvPr>
        </p:nvGraphicFramePr>
        <p:xfrm>
          <a:off x="817760" y="1531933"/>
          <a:ext cx="10837893" cy="4669762"/>
        </p:xfrm>
        <a:graphic>
          <a:graphicData uri="http://schemas.openxmlformats.org/drawingml/2006/table">
            <a:tbl>
              <a:tblPr>
                <a:tableStyleId>{5C22544A-7EE6-4342-B048-85BDC9FD1C3A}</a:tableStyleId>
              </a:tblPr>
              <a:tblGrid>
                <a:gridCol w="1035105">
                  <a:extLst>
                    <a:ext uri="{9D8B030D-6E8A-4147-A177-3AD203B41FA5}">
                      <a16:colId xmlns:a16="http://schemas.microsoft.com/office/drawing/2014/main" val="598104309"/>
                    </a:ext>
                  </a:extLst>
                </a:gridCol>
                <a:gridCol w="816899">
                  <a:extLst>
                    <a:ext uri="{9D8B030D-6E8A-4147-A177-3AD203B41FA5}">
                      <a16:colId xmlns:a16="http://schemas.microsoft.com/office/drawing/2014/main" val="4168066833"/>
                    </a:ext>
                  </a:extLst>
                </a:gridCol>
                <a:gridCol w="816899">
                  <a:extLst>
                    <a:ext uri="{9D8B030D-6E8A-4147-A177-3AD203B41FA5}">
                      <a16:colId xmlns:a16="http://schemas.microsoft.com/office/drawing/2014/main" val="1004100599"/>
                    </a:ext>
                  </a:extLst>
                </a:gridCol>
                <a:gridCol w="816899">
                  <a:extLst>
                    <a:ext uri="{9D8B030D-6E8A-4147-A177-3AD203B41FA5}">
                      <a16:colId xmlns:a16="http://schemas.microsoft.com/office/drawing/2014/main" val="2411855810"/>
                    </a:ext>
                  </a:extLst>
                </a:gridCol>
                <a:gridCol w="816899">
                  <a:extLst>
                    <a:ext uri="{9D8B030D-6E8A-4147-A177-3AD203B41FA5}">
                      <a16:colId xmlns:a16="http://schemas.microsoft.com/office/drawing/2014/main" val="1635482544"/>
                    </a:ext>
                  </a:extLst>
                </a:gridCol>
                <a:gridCol w="816899">
                  <a:extLst>
                    <a:ext uri="{9D8B030D-6E8A-4147-A177-3AD203B41FA5}">
                      <a16:colId xmlns:a16="http://schemas.microsoft.com/office/drawing/2014/main" val="1339005217"/>
                    </a:ext>
                  </a:extLst>
                </a:gridCol>
                <a:gridCol w="816899">
                  <a:extLst>
                    <a:ext uri="{9D8B030D-6E8A-4147-A177-3AD203B41FA5}">
                      <a16:colId xmlns:a16="http://schemas.microsoft.com/office/drawing/2014/main" val="1040595637"/>
                    </a:ext>
                  </a:extLst>
                </a:gridCol>
                <a:gridCol w="816899">
                  <a:extLst>
                    <a:ext uri="{9D8B030D-6E8A-4147-A177-3AD203B41FA5}">
                      <a16:colId xmlns:a16="http://schemas.microsoft.com/office/drawing/2014/main" val="1495738028"/>
                    </a:ext>
                  </a:extLst>
                </a:gridCol>
                <a:gridCol w="816899">
                  <a:extLst>
                    <a:ext uri="{9D8B030D-6E8A-4147-A177-3AD203B41FA5}">
                      <a16:colId xmlns:a16="http://schemas.microsoft.com/office/drawing/2014/main" val="2839960209"/>
                    </a:ext>
                  </a:extLst>
                </a:gridCol>
                <a:gridCol w="816899">
                  <a:extLst>
                    <a:ext uri="{9D8B030D-6E8A-4147-A177-3AD203B41FA5}">
                      <a16:colId xmlns:a16="http://schemas.microsoft.com/office/drawing/2014/main" val="3918524498"/>
                    </a:ext>
                  </a:extLst>
                </a:gridCol>
                <a:gridCol w="816899">
                  <a:extLst>
                    <a:ext uri="{9D8B030D-6E8A-4147-A177-3AD203B41FA5}">
                      <a16:colId xmlns:a16="http://schemas.microsoft.com/office/drawing/2014/main" val="3569936324"/>
                    </a:ext>
                  </a:extLst>
                </a:gridCol>
                <a:gridCol w="816899">
                  <a:extLst>
                    <a:ext uri="{9D8B030D-6E8A-4147-A177-3AD203B41FA5}">
                      <a16:colId xmlns:a16="http://schemas.microsoft.com/office/drawing/2014/main" val="2110722687"/>
                    </a:ext>
                  </a:extLst>
                </a:gridCol>
                <a:gridCol w="816899">
                  <a:extLst>
                    <a:ext uri="{9D8B030D-6E8A-4147-A177-3AD203B41FA5}">
                      <a16:colId xmlns:a16="http://schemas.microsoft.com/office/drawing/2014/main" val="2450500902"/>
                    </a:ext>
                  </a:extLst>
                </a:gridCol>
              </a:tblGrid>
              <a:tr h="618332">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Jan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Feb</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Apr</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May</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Jun</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Jul</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Aug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Sep</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Oct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Nov</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400" dirty="0">
                          <a:latin typeface="Proxima Nova Rg" panose="02000506030000020004" pitchFamily="50" charset="0"/>
                        </a:rPr>
                        <a:t>Dec</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71151"/>
                  </a:ext>
                </a:extLst>
              </a:tr>
              <a:tr h="4051430">
                <a:tc>
                  <a:txBody>
                    <a:bodyPr/>
                    <a:lstStyle/>
                    <a:p>
                      <a:endParaRPr lang="en-US" sz="1400" dirty="0">
                        <a:latin typeface="Proxima Nova Rg" panose="02000506030000020004" pitchFamily="50" charset="0"/>
                      </a:endParaRPr>
                    </a:p>
                  </a:txBody>
                  <a:tcPr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400" dirty="0">
                        <a:latin typeface="Proxima Nova Rg" panose="02000506030000020004" pitchFamily="50" charset="0"/>
                      </a:endParaRPr>
                    </a:p>
                  </a:txBody>
                  <a:tcPr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24781"/>
                  </a:ext>
                </a:extLst>
              </a:tr>
            </a:tbl>
          </a:graphicData>
        </a:graphic>
      </p:graphicFrame>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95867"/>
            <a:ext cx="10638053" cy="768545"/>
          </a:xfrm>
          <a:prstGeom prst="rect">
            <a:avLst/>
          </a:prstGeom>
        </p:spPr>
        <p:txBody>
          <a:bodyPr vert="horz" lIns="0" tIns="0" rIns="0" bIns="0" rtlCol="0" anchor="ctr">
            <a:normAutofit/>
          </a:bodyPr>
          <a:lstStyle>
            <a:lvl1pPr>
              <a:defRPr>
                <a:latin typeface="+mn-lt"/>
              </a:defRPr>
            </a:lvl1pPr>
          </a:lstStyle>
          <a:p>
            <a:r>
              <a:rPr lang="en-US" dirty="0"/>
              <a:t>Gantt Chart</a:t>
            </a:r>
          </a:p>
        </p:txBody>
      </p:sp>
      <p:sp>
        <p:nvSpPr>
          <p:cNvPr id="30"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1" name="Straight Connector 3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E1884DB4-8724-2444-AC73-01BDA7C1B25F}"/>
              </a:ext>
            </a:extLst>
          </p:cNvPr>
          <p:cNvSpPr>
            <a:spLocks noGrp="1"/>
          </p:cNvSpPr>
          <p:nvPr>
            <p:ph type="body" sz="quarter" idx="14" hasCustomPrompt="1"/>
          </p:nvPr>
        </p:nvSpPr>
        <p:spPr>
          <a:xfrm>
            <a:off x="536359" y="2009908"/>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38" name="Text Placeholder 2">
            <a:extLst>
              <a:ext uri="{FF2B5EF4-FFF2-40B4-BE49-F238E27FC236}">
                <a16:creationId xmlns:a16="http://schemas.microsoft.com/office/drawing/2014/main" id="{AD305F03-5586-5E4F-81F2-236A9DB36ADD}"/>
              </a:ext>
            </a:extLst>
          </p:cNvPr>
          <p:cNvSpPr>
            <a:spLocks noGrp="1"/>
          </p:cNvSpPr>
          <p:nvPr>
            <p:ph type="body" sz="quarter" idx="26"/>
          </p:nvPr>
        </p:nvSpPr>
        <p:spPr>
          <a:xfrm>
            <a:off x="2081565" y="3052038"/>
            <a:ext cx="3910361"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44" name="Text Placeholder 2">
            <a:extLst>
              <a:ext uri="{FF2B5EF4-FFF2-40B4-BE49-F238E27FC236}">
                <a16:creationId xmlns:a16="http://schemas.microsoft.com/office/drawing/2014/main" id="{F4DB0538-1629-4B42-A56E-318B4C79521D}"/>
              </a:ext>
            </a:extLst>
          </p:cNvPr>
          <p:cNvSpPr>
            <a:spLocks noGrp="1"/>
          </p:cNvSpPr>
          <p:nvPr>
            <p:ph type="body" sz="quarter" idx="27" hasCustomPrompt="1"/>
          </p:nvPr>
        </p:nvSpPr>
        <p:spPr>
          <a:xfrm>
            <a:off x="536359" y="2531360"/>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5" name="Text Placeholder 2">
            <a:extLst>
              <a:ext uri="{FF2B5EF4-FFF2-40B4-BE49-F238E27FC236}">
                <a16:creationId xmlns:a16="http://schemas.microsoft.com/office/drawing/2014/main" id="{075659CF-3622-2743-851F-8923DB01AF3E}"/>
              </a:ext>
            </a:extLst>
          </p:cNvPr>
          <p:cNvSpPr>
            <a:spLocks noGrp="1"/>
          </p:cNvSpPr>
          <p:nvPr>
            <p:ph type="body" sz="quarter" idx="28"/>
          </p:nvPr>
        </p:nvSpPr>
        <p:spPr>
          <a:xfrm>
            <a:off x="5189038" y="3574264"/>
            <a:ext cx="2988527"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46" name="Text Placeholder 2">
            <a:extLst>
              <a:ext uri="{FF2B5EF4-FFF2-40B4-BE49-F238E27FC236}">
                <a16:creationId xmlns:a16="http://schemas.microsoft.com/office/drawing/2014/main" id="{4B7ABE6A-4FF3-9543-84D7-72D8B9B04EEE}"/>
              </a:ext>
            </a:extLst>
          </p:cNvPr>
          <p:cNvSpPr>
            <a:spLocks noGrp="1"/>
          </p:cNvSpPr>
          <p:nvPr>
            <p:ph type="body" sz="quarter" idx="29" hasCustomPrompt="1"/>
          </p:nvPr>
        </p:nvSpPr>
        <p:spPr>
          <a:xfrm>
            <a:off x="536359" y="3052812"/>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7" name="Text Placeholder 2">
            <a:extLst>
              <a:ext uri="{FF2B5EF4-FFF2-40B4-BE49-F238E27FC236}">
                <a16:creationId xmlns:a16="http://schemas.microsoft.com/office/drawing/2014/main" id="{FCE93C9B-BDFA-DA48-9722-93E7AC19B47D}"/>
              </a:ext>
            </a:extLst>
          </p:cNvPr>
          <p:cNvSpPr>
            <a:spLocks noGrp="1"/>
          </p:cNvSpPr>
          <p:nvPr>
            <p:ph type="body" sz="quarter" idx="30"/>
          </p:nvPr>
        </p:nvSpPr>
        <p:spPr>
          <a:xfrm>
            <a:off x="3260029" y="4102225"/>
            <a:ext cx="7036264"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48" name="Text Placeholder 2">
            <a:extLst>
              <a:ext uri="{FF2B5EF4-FFF2-40B4-BE49-F238E27FC236}">
                <a16:creationId xmlns:a16="http://schemas.microsoft.com/office/drawing/2014/main" id="{87FE31FF-EFEA-774A-B412-A17BCCF56511}"/>
              </a:ext>
            </a:extLst>
          </p:cNvPr>
          <p:cNvSpPr>
            <a:spLocks noGrp="1"/>
          </p:cNvSpPr>
          <p:nvPr>
            <p:ph type="body" sz="quarter" idx="31" hasCustomPrompt="1"/>
          </p:nvPr>
        </p:nvSpPr>
        <p:spPr>
          <a:xfrm>
            <a:off x="536359" y="3574264"/>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49" name="Text Placeholder 2">
            <a:extLst>
              <a:ext uri="{FF2B5EF4-FFF2-40B4-BE49-F238E27FC236}">
                <a16:creationId xmlns:a16="http://schemas.microsoft.com/office/drawing/2014/main" id="{C06182F5-CA73-9548-8C9E-778C0D79C293}"/>
              </a:ext>
            </a:extLst>
          </p:cNvPr>
          <p:cNvSpPr>
            <a:spLocks noGrp="1"/>
          </p:cNvSpPr>
          <p:nvPr>
            <p:ph type="body" sz="quarter" idx="32"/>
          </p:nvPr>
        </p:nvSpPr>
        <p:spPr>
          <a:xfrm>
            <a:off x="6222383" y="4617168"/>
            <a:ext cx="4832196"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50" name="Text Placeholder 2">
            <a:extLst>
              <a:ext uri="{FF2B5EF4-FFF2-40B4-BE49-F238E27FC236}">
                <a16:creationId xmlns:a16="http://schemas.microsoft.com/office/drawing/2014/main" id="{4DE7B252-5204-C54B-B2AB-728EAAD28795}"/>
              </a:ext>
            </a:extLst>
          </p:cNvPr>
          <p:cNvSpPr>
            <a:spLocks noGrp="1"/>
          </p:cNvSpPr>
          <p:nvPr>
            <p:ph type="body" sz="quarter" idx="33" hasCustomPrompt="1"/>
          </p:nvPr>
        </p:nvSpPr>
        <p:spPr>
          <a:xfrm>
            <a:off x="536359" y="4095716"/>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1" name="Text Placeholder 2">
            <a:extLst>
              <a:ext uri="{FF2B5EF4-FFF2-40B4-BE49-F238E27FC236}">
                <a16:creationId xmlns:a16="http://schemas.microsoft.com/office/drawing/2014/main" id="{36352348-FB9A-0C4E-AC97-1B51444891A4}"/>
              </a:ext>
            </a:extLst>
          </p:cNvPr>
          <p:cNvSpPr>
            <a:spLocks noGrp="1"/>
          </p:cNvSpPr>
          <p:nvPr>
            <p:ph type="body" sz="quarter" idx="34"/>
          </p:nvPr>
        </p:nvSpPr>
        <p:spPr>
          <a:xfrm>
            <a:off x="2081564" y="5138620"/>
            <a:ext cx="5332965"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52" name="Text Placeholder 2">
            <a:extLst>
              <a:ext uri="{FF2B5EF4-FFF2-40B4-BE49-F238E27FC236}">
                <a16:creationId xmlns:a16="http://schemas.microsoft.com/office/drawing/2014/main" id="{68E1BFD4-3A5E-8641-9D2F-00409E3793B6}"/>
              </a:ext>
            </a:extLst>
          </p:cNvPr>
          <p:cNvSpPr>
            <a:spLocks noGrp="1"/>
          </p:cNvSpPr>
          <p:nvPr>
            <p:ph type="body" sz="quarter" idx="35" hasCustomPrompt="1"/>
          </p:nvPr>
        </p:nvSpPr>
        <p:spPr>
          <a:xfrm>
            <a:off x="536359" y="5660073"/>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3" name="Text Placeholder 2">
            <a:extLst>
              <a:ext uri="{FF2B5EF4-FFF2-40B4-BE49-F238E27FC236}">
                <a16:creationId xmlns:a16="http://schemas.microsoft.com/office/drawing/2014/main" id="{E6AA6E42-ABF6-0042-B39E-9D863B855B56}"/>
              </a:ext>
            </a:extLst>
          </p:cNvPr>
          <p:cNvSpPr>
            <a:spLocks noGrp="1"/>
          </p:cNvSpPr>
          <p:nvPr>
            <p:ph type="body" sz="quarter" idx="36"/>
          </p:nvPr>
        </p:nvSpPr>
        <p:spPr>
          <a:xfrm>
            <a:off x="4601737" y="5660073"/>
            <a:ext cx="6452837"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54" name="Text Placeholder 2">
            <a:extLst>
              <a:ext uri="{FF2B5EF4-FFF2-40B4-BE49-F238E27FC236}">
                <a16:creationId xmlns:a16="http://schemas.microsoft.com/office/drawing/2014/main" id="{2A47D090-BD26-A34F-A587-274164E5624A}"/>
              </a:ext>
            </a:extLst>
          </p:cNvPr>
          <p:cNvSpPr>
            <a:spLocks noGrp="1"/>
          </p:cNvSpPr>
          <p:nvPr>
            <p:ph type="body" sz="quarter" idx="37" hasCustomPrompt="1"/>
          </p:nvPr>
        </p:nvSpPr>
        <p:spPr>
          <a:xfrm>
            <a:off x="536359" y="4617168"/>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5" name="Text Placeholder 2">
            <a:extLst>
              <a:ext uri="{FF2B5EF4-FFF2-40B4-BE49-F238E27FC236}">
                <a16:creationId xmlns:a16="http://schemas.microsoft.com/office/drawing/2014/main" id="{6E947712-F350-C94B-A96E-F9EF11B0DCAD}"/>
              </a:ext>
            </a:extLst>
          </p:cNvPr>
          <p:cNvSpPr>
            <a:spLocks noGrp="1"/>
          </p:cNvSpPr>
          <p:nvPr>
            <p:ph type="body" sz="quarter" idx="38" hasCustomPrompt="1"/>
          </p:nvPr>
        </p:nvSpPr>
        <p:spPr>
          <a:xfrm>
            <a:off x="536359" y="5138620"/>
            <a:ext cx="711200" cy="256734"/>
          </a:xfrm>
        </p:spPr>
        <p:txBody>
          <a:bodyPr anchor="ctr">
            <a:normAutofit/>
          </a:bodyPr>
          <a:lstStyle>
            <a:lvl1pPr marL="0" indent="0" algn="l">
              <a:buNone/>
              <a:defRPr sz="1600" b="1">
                <a:solidFill>
                  <a:srgbClr val="006241"/>
                </a:solidFill>
                <a:latin typeface="+mn-lt"/>
              </a:defRPr>
            </a:lvl1pPr>
          </a:lstStyle>
          <a:p>
            <a:pPr lvl="0"/>
            <a:r>
              <a:rPr lang="en-US" dirty="0"/>
              <a:t>Task </a:t>
            </a:r>
          </a:p>
        </p:txBody>
      </p:sp>
      <p:sp>
        <p:nvSpPr>
          <p:cNvPr id="56" name="Text Placeholder 2">
            <a:extLst>
              <a:ext uri="{FF2B5EF4-FFF2-40B4-BE49-F238E27FC236}">
                <a16:creationId xmlns:a16="http://schemas.microsoft.com/office/drawing/2014/main" id="{55B41E2F-B664-B64E-A6F2-0F2A19DCC055}"/>
              </a:ext>
            </a:extLst>
          </p:cNvPr>
          <p:cNvSpPr>
            <a:spLocks noGrp="1"/>
          </p:cNvSpPr>
          <p:nvPr>
            <p:ph type="body" sz="quarter" idx="39"/>
          </p:nvPr>
        </p:nvSpPr>
        <p:spPr>
          <a:xfrm>
            <a:off x="3419706" y="2539082"/>
            <a:ext cx="5657387"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57" name="Text Placeholder 2">
            <a:extLst>
              <a:ext uri="{FF2B5EF4-FFF2-40B4-BE49-F238E27FC236}">
                <a16:creationId xmlns:a16="http://schemas.microsoft.com/office/drawing/2014/main" id="{E61344E7-7C91-2348-832A-A007EEA0A355}"/>
              </a:ext>
            </a:extLst>
          </p:cNvPr>
          <p:cNvSpPr>
            <a:spLocks noGrp="1"/>
          </p:cNvSpPr>
          <p:nvPr>
            <p:ph type="body" sz="quarter" idx="40"/>
          </p:nvPr>
        </p:nvSpPr>
        <p:spPr>
          <a:xfrm>
            <a:off x="1868360" y="2011556"/>
            <a:ext cx="4277293" cy="256734"/>
          </a:xfrm>
          <a:solidFill>
            <a:schemeClr val="accent1"/>
          </a:solidFill>
        </p:spPr>
        <p:txBody>
          <a:bodyPr anchor="ctr">
            <a:normAutofit/>
          </a:bodyPr>
          <a:lstStyle>
            <a:lvl1pPr marL="0" indent="0" algn="ctr">
              <a:buNone/>
              <a:defRPr sz="1400">
                <a:solidFill>
                  <a:schemeClr val="bg1"/>
                </a:solidFill>
                <a:latin typeface="+mn-lt"/>
              </a:defRPr>
            </a:lvl1pPr>
          </a:lstStyle>
          <a:p>
            <a:pPr lvl="0"/>
            <a:endParaRPr lang="en-US" dirty="0"/>
          </a:p>
        </p:txBody>
      </p:sp>
      <p:sp>
        <p:nvSpPr>
          <p:cNvPr id="27" name="Rectangle 2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520820487"/>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pos="7159">
          <p15:clr>
            <a:srgbClr val="FBAE40"/>
          </p15:clr>
        </p15:guide>
        <p15:guide id="4" pos="7039">
          <p15:clr>
            <a:srgbClr val="FBAE40"/>
          </p15:clr>
        </p15:guide>
        <p15:guide id="5" pos="7344">
          <p15:clr>
            <a:srgbClr val="FBAE40"/>
          </p15:clr>
        </p15:guide>
        <p15:guide id="6" orient="horz" pos="3905">
          <p15:clr>
            <a:srgbClr val="FBAE40"/>
          </p15:clr>
        </p15:guide>
        <p15:guide id="7" orient="horz" pos="966">
          <p15:clr>
            <a:srgbClr val="FBAE40"/>
          </p15:clr>
        </p15:guide>
        <p15:guide id="8" pos="788">
          <p15:clr>
            <a:srgbClr val="FBAE40"/>
          </p15:clr>
        </p15:guide>
        <p15:guide id="9" orient="horz" pos="4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dirty="0"/>
              <a:t>Click to edit Master title style</a:t>
            </a:r>
            <a:endParaRPr lang="en-GB" dirty="0"/>
          </a:p>
        </p:txBody>
      </p:sp>
      <p:sp>
        <p:nvSpPr>
          <p:cNvPr id="3"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4" name="Straight Connector 3">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90330"/>
      </p:ext>
    </p:extLst>
  </p:cSld>
  <p:clrMapOvr>
    <a:masterClrMapping/>
  </p:clrMapOvr>
  <p:extLst>
    <p:ext uri="{DCECCB84-F9BA-43D5-87BE-67443E8EF086}">
      <p15:sldGuideLst xmlns:p15="http://schemas.microsoft.com/office/powerpoint/2012/main">
        <p15:guide id="1" pos="339">
          <p15:clr>
            <a:srgbClr val="FBAE40"/>
          </p15:clr>
        </p15:guide>
        <p15:guide id="2" orient="horz" pos="432">
          <p15:clr>
            <a:srgbClr val="FBAE40"/>
          </p15:clr>
        </p15:guide>
        <p15:guide id="3" pos="7159">
          <p15:clr>
            <a:srgbClr val="FBAE40"/>
          </p15:clr>
        </p15:guide>
        <p15:guide id="4" pos="7039">
          <p15:clr>
            <a:srgbClr val="FBAE40"/>
          </p15:clr>
        </p15:guide>
        <p15:guide id="5" pos="73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acts - Separate">
    <p:spTree>
      <p:nvGrpSpPr>
        <p:cNvPr id="1" name=""/>
        <p:cNvGrpSpPr/>
        <p:nvPr/>
      </p:nvGrpSpPr>
      <p:grpSpPr>
        <a:xfrm>
          <a:off x="0" y="0"/>
          <a:ext cx="0" cy="0"/>
          <a:chOff x="0" y="0"/>
          <a:chExt cx="0" cy="0"/>
        </a:xfrm>
      </p:grpSpPr>
      <p:sp>
        <p:nvSpPr>
          <p:cNvPr id="41" name="Text Placeholder 12"/>
          <p:cNvSpPr>
            <a:spLocks noGrp="1"/>
          </p:cNvSpPr>
          <p:nvPr>
            <p:ph type="body" sz="quarter" idx="21"/>
          </p:nvPr>
        </p:nvSpPr>
        <p:spPr>
          <a:xfrm>
            <a:off x="535431"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endParaRPr lang="en-GB"/>
          </a:p>
        </p:txBody>
      </p:sp>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25" name="Text Placeholder 24"/>
          <p:cNvSpPr>
            <a:spLocks noGrp="1"/>
          </p:cNvSpPr>
          <p:nvPr>
            <p:ph type="body" sz="quarter" idx="13"/>
          </p:nvPr>
        </p:nvSpPr>
        <p:spPr>
          <a:xfrm>
            <a:off x="535431" y="2442410"/>
            <a:ext cx="3420932" cy="3420000"/>
          </a:xfrm>
          <a:solidFill>
            <a:schemeClr val="accent1"/>
          </a:solidFill>
          <a:ln>
            <a:noFill/>
          </a:ln>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3" name="Text Placeholder 12"/>
          <p:cNvSpPr>
            <a:spLocks noGrp="1"/>
          </p:cNvSpPr>
          <p:nvPr>
            <p:ph type="body" sz="quarter" idx="16"/>
          </p:nvPr>
        </p:nvSpPr>
        <p:spPr>
          <a:xfrm>
            <a:off x="535431"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endParaRPr lang="en-GB"/>
          </a:p>
        </p:txBody>
      </p:sp>
      <p:sp>
        <p:nvSpPr>
          <p:cNvPr id="34"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5" name="Straight Connector 34">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 Placeholder 12"/>
          <p:cNvSpPr>
            <a:spLocks noGrp="1"/>
          </p:cNvSpPr>
          <p:nvPr>
            <p:ph type="body" sz="quarter" idx="17"/>
          </p:nvPr>
        </p:nvSpPr>
        <p:spPr>
          <a:xfrm>
            <a:off x="4389363"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endParaRPr lang="en-GB"/>
          </a:p>
        </p:txBody>
      </p:sp>
      <p:sp>
        <p:nvSpPr>
          <p:cNvPr id="38" name="Text Placeholder 12"/>
          <p:cNvSpPr>
            <a:spLocks noGrp="1"/>
          </p:cNvSpPr>
          <p:nvPr>
            <p:ph type="body" sz="quarter" idx="18"/>
          </p:nvPr>
        </p:nvSpPr>
        <p:spPr>
          <a:xfrm>
            <a:off x="8238603" y="1652337"/>
            <a:ext cx="3420932" cy="790074"/>
          </a:xfrm>
          <a:solidFill>
            <a:schemeClr val="accent3"/>
          </a:solidFill>
        </p:spPr>
        <p:txBody>
          <a:bodyPr lIns="396000" rIns="396000" anchor="ctr">
            <a:noAutofit/>
          </a:bodyPr>
          <a:lstStyle>
            <a:lvl1pPr marL="0" indent="0">
              <a:buNone/>
              <a:defRPr sz="1800" b="1">
                <a:solidFill>
                  <a:schemeClr val="bg1"/>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r>
              <a:rPr lang="en-US"/>
              <a:t>Click to edit Master text styles</a:t>
            </a:r>
            <a:endParaRPr lang="en-GB"/>
          </a:p>
        </p:txBody>
      </p:sp>
      <p:sp>
        <p:nvSpPr>
          <p:cNvPr id="42" name="Text Placeholder 12"/>
          <p:cNvSpPr>
            <a:spLocks noGrp="1"/>
          </p:cNvSpPr>
          <p:nvPr>
            <p:ph type="body" sz="quarter" idx="22"/>
          </p:nvPr>
        </p:nvSpPr>
        <p:spPr>
          <a:xfrm>
            <a:off x="438936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endParaRPr lang="en-GB"/>
          </a:p>
        </p:txBody>
      </p:sp>
      <p:sp>
        <p:nvSpPr>
          <p:cNvPr id="43" name="Text Placeholder 12"/>
          <p:cNvSpPr>
            <a:spLocks noGrp="1"/>
          </p:cNvSpPr>
          <p:nvPr>
            <p:ph type="body" sz="quarter" idx="23"/>
          </p:nvPr>
        </p:nvSpPr>
        <p:spPr>
          <a:xfrm>
            <a:off x="8238603" y="5841108"/>
            <a:ext cx="3420932" cy="173930"/>
          </a:xfrm>
          <a:solidFill>
            <a:schemeClr val="accent5"/>
          </a:solidFill>
        </p:spPr>
        <p:txBody>
          <a:bodyPr lIns="396000" rIns="396000" anchor="ctr">
            <a:noAutofit/>
          </a:bodyPr>
          <a:lstStyle>
            <a:lvl1pPr marL="0" indent="0">
              <a:buNone/>
              <a:defRPr sz="1100" b="1">
                <a:solidFill>
                  <a:schemeClr val="accent5"/>
                </a:solidFill>
                <a:latin typeface="+mn-lt"/>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endParaRPr lang="en-GB"/>
          </a:p>
        </p:txBody>
      </p:sp>
      <p:sp>
        <p:nvSpPr>
          <p:cNvPr id="44" name="Text Placeholder 24"/>
          <p:cNvSpPr>
            <a:spLocks noGrp="1"/>
          </p:cNvSpPr>
          <p:nvPr>
            <p:ph type="body" sz="quarter" idx="24"/>
          </p:nvPr>
        </p:nvSpPr>
        <p:spPr>
          <a:xfrm>
            <a:off x="438936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45" name="Text Placeholder 24"/>
          <p:cNvSpPr>
            <a:spLocks noGrp="1"/>
          </p:cNvSpPr>
          <p:nvPr>
            <p:ph type="body" sz="quarter" idx="25"/>
          </p:nvPr>
        </p:nvSpPr>
        <p:spPr>
          <a:xfrm>
            <a:off x="8238603" y="2442411"/>
            <a:ext cx="3420932" cy="3420000"/>
          </a:xfrm>
          <a:solidFill>
            <a:schemeClr val="accent1"/>
          </a:solidFill>
        </p:spPr>
        <p:txBody>
          <a:bodyPr lIns="396000" tIns="360000" rIns="396000">
            <a:normAutofit/>
          </a:bodyPr>
          <a:lstStyle>
            <a:lvl1pPr marL="0" indent="0">
              <a:buNone/>
              <a:defRPr sz="1800">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8" name="Rectangle 17">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205308013"/>
      </p:ext>
    </p:extLst>
  </p:cSld>
  <p:clrMapOvr>
    <a:masterClrMapping/>
  </p:clrMapOvr>
  <p:extLst>
    <p:ext uri="{DCECCB84-F9BA-43D5-87BE-67443E8EF086}">
      <p15:sldGuideLst xmlns:p15="http://schemas.microsoft.com/office/powerpoint/2012/main">
        <p15:guide id="1" orient="horz" pos="1042">
          <p15:clr>
            <a:srgbClr val="FBAE40"/>
          </p15:clr>
        </p15:guide>
        <p15:guide id="2" pos="339">
          <p15:clr>
            <a:srgbClr val="FBAE40"/>
          </p15:clr>
        </p15:guide>
        <p15:guide id="3" orient="horz" pos="3789">
          <p15:clr>
            <a:srgbClr val="FBAE40"/>
          </p15:clr>
        </p15:guide>
        <p15:guide id="4" pos="7159">
          <p15:clr>
            <a:srgbClr val="FBAE40"/>
          </p15:clr>
        </p15:guide>
        <p15:guide id="5" pos="7039">
          <p15:clr>
            <a:srgbClr val="FBAE40"/>
          </p15:clr>
        </p15:guide>
        <p15:guide id="6" pos="7344">
          <p15:clr>
            <a:srgbClr val="FBAE40"/>
          </p15:clr>
        </p15:guide>
        <p15:guide id="7" orient="horz" pos="432">
          <p15:clr>
            <a:srgbClr val="FBAE40"/>
          </p15:clr>
        </p15:guide>
        <p15:guide id="8" pos="2491">
          <p15:clr>
            <a:srgbClr val="FBAE40"/>
          </p15:clr>
        </p15:guide>
        <p15:guide id="9" pos="2761">
          <p15:clr>
            <a:srgbClr val="FBAE40"/>
          </p15:clr>
        </p15:guide>
        <p15:guide id="10" pos="4921">
          <p15:clr>
            <a:srgbClr val="FBAE40"/>
          </p15:clr>
        </p15:guide>
        <p15:guide id="11" pos="5192">
          <p15:clr>
            <a:srgbClr val="FBAE40"/>
          </p15:clr>
        </p15:guide>
        <p15:guide id="12" orient="horz" pos="42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817" y="229232"/>
            <a:ext cx="1981039" cy="250811"/>
          </a:xfrm>
          <a:prstGeom prst="rect">
            <a:avLst/>
          </a:prstGeom>
        </p:spPr>
      </p:pic>
      <p:sp>
        <p:nvSpPr>
          <p:cNvPr id="2" name="Title 1"/>
          <p:cNvSpPr>
            <a:spLocks noGrp="1"/>
          </p:cNvSpPr>
          <p:nvPr>
            <p:ph type="title"/>
          </p:nvPr>
        </p:nvSpPr>
        <p:spPr>
          <a:xfrm>
            <a:off x="342146" y="188619"/>
            <a:ext cx="9748412" cy="819364"/>
          </a:xfrm>
        </p:spPr>
        <p:txBody>
          <a:bodyPr/>
          <a:lstStyle/>
          <a:p>
            <a:r>
              <a:rPr lang="en-US"/>
              <a:t>Click to edit Master title style</a:t>
            </a:r>
          </a:p>
        </p:txBody>
      </p:sp>
      <p:sp>
        <p:nvSpPr>
          <p:cNvPr id="6" name="Rectangle 5"/>
          <p:cNvSpPr/>
          <p:nvPr userDrawn="1"/>
        </p:nvSpPr>
        <p:spPr>
          <a:xfrm>
            <a:off x="1" y="6604001"/>
            <a:ext cx="12192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7" name="Rectangle 6"/>
          <p:cNvSpPr/>
          <p:nvPr userDrawn="1"/>
        </p:nvSpPr>
        <p:spPr>
          <a:xfrm>
            <a:off x="1" y="6688666"/>
            <a:ext cx="12192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8"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pic>
        <p:nvPicPr>
          <p:cNvPr id="10" name="Picture 9">
            <a:extLst>
              <a:ext uri="{FF2B5EF4-FFF2-40B4-BE49-F238E27FC236}">
                <a16:creationId xmlns:a16="http://schemas.microsoft.com/office/drawing/2014/main" id="{9D9408C6-8493-46DA-B44B-D73853AB82FA}"/>
              </a:ext>
            </a:extLst>
          </p:cNvPr>
          <p:cNvPicPr>
            <a:picLocks noChangeAspect="1"/>
          </p:cNvPicPr>
          <p:nvPr userDrawn="1"/>
        </p:nvPicPr>
        <p:blipFill>
          <a:blip r:embed="rId3"/>
          <a:stretch>
            <a:fillRect/>
          </a:stretch>
        </p:blipFill>
        <p:spPr>
          <a:xfrm>
            <a:off x="7942557" y="1"/>
            <a:ext cx="4249444" cy="819364"/>
          </a:xfrm>
          <a:prstGeom prst="rect">
            <a:avLst/>
          </a:prstGeom>
        </p:spPr>
      </p:pic>
      <p:pic>
        <p:nvPicPr>
          <p:cNvPr id="9" name="Picture 8">
            <a:extLst>
              <a:ext uri="{FF2B5EF4-FFF2-40B4-BE49-F238E27FC236}">
                <a16:creationId xmlns:a16="http://schemas.microsoft.com/office/drawing/2014/main" id="{65FB0A1A-EAC5-43F7-8423-C2B520FFD9C5}"/>
              </a:ext>
            </a:extLst>
          </p:cNvPr>
          <p:cNvPicPr>
            <a:picLocks noChangeAspect="1"/>
          </p:cNvPicPr>
          <p:nvPr userDrawn="1"/>
        </p:nvPicPr>
        <p:blipFill>
          <a:blip r:embed="rId4"/>
          <a:stretch>
            <a:fillRect/>
          </a:stretch>
        </p:blipFill>
        <p:spPr>
          <a:xfrm>
            <a:off x="7983984" y="38021"/>
            <a:ext cx="4077809" cy="712559"/>
          </a:xfrm>
          <a:prstGeom prst="rect">
            <a:avLst/>
          </a:prstGeom>
        </p:spPr>
      </p:pic>
    </p:spTree>
    <p:extLst>
      <p:ext uri="{BB962C8B-B14F-4D97-AF65-F5344CB8AC3E}">
        <p14:creationId xmlns:p14="http://schemas.microsoft.com/office/powerpoint/2010/main" val="1324921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acts - 4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riangle 4"/>
            <p:cNvSpPr/>
            <p:nvPr/>
          </p:nvSpPr>
          <p:spPr>
            <a:xfrm rot="5400000">
              <a:off x="6059966" y="1923372"/>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11157494"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 name="Group 8"/>
          <p:cNvGrpSpPr/>
          <p:nvPr userDrawn="1"/>
        </p:nvGrpSpPr>
        <p:grpSpPr>
          <a:xfrm rot="10800000">
            <a:off x="542925" y="3749587"/>
            <a:ext cx="5430947" cy="2287958"/>
            <a:chOff x="6227654" y="1665288"/>
            <a:chExt cx="5430946" cy="2369060"/>
          </a:xfrm>
          <a:solidFill>
            <a:schemeClr val="accent5"/>
          </a:solidFill>
        </p:grpSpPr>
        <p:sp>
          <p:nvSpPr>
            <p:cNvPr id="10" name="Rectangle 9"/>
            <p:cNvSpPr/>
            <p:nvPr/>
          </p:nvSpPr>
          <p:spPr>
            <a:xfrm>
              <a:off x="6227654" y="1665288"/>
              <a:ext cx="5430946"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riangle 10"/>
            <p:cNvSpPr/>
            <p:nvPr/>
          </p:nvSpPr>
          <p:spPr>
            <a:xfrm rot="10800000">
              <a:off x="11157494" y="3818354"/>
              <a:ext cx="250553"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2" name="Group 11"/>
          <p:cNvGrpSpPr/>
          <p:nvPr userDrawn="1"/>
        </p:nvGrpSpPr>
        <p:grpSpPr>
          <a:xfrm rot="10800000">
            <a:off x="6030965" y="3939994"/>
            <a:ext cx="5627639" cy="2097557"/>
            <a:chOff x="542925" y="1665288"/>
            <a:chExt cx="5754191" cy="2170112"/>
          </a:xfrm>
          <a:solidFill>
            <a:schemeClr val="accent2"/>
          </a:solidFill>
        </p:grpSpPr>
        <p:sp>
          <p:nvSpPr>
            <p:cNvPr id="13" name="Rectangle 12"/>
            <p:cNvSpPr/>
            <p:nvPr/>
          </p:nvSpPr>
          <p:spPr>
            <a:xfrm>
              <a:off x="542925" y="1665288"/>
              <a:ext cx="5553075" cy="217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riangle 13"/>
            <p:cNvSpPr/>
            <p:nvPr/>
          </p:nvSpPr>
          <p:spPr>
            <a:xfrm rot="5400000">
              <a:off x="6055866" y="1923370"/>
              <a:ext cx="266505" cy="2159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5" name="Title 1"/>
          <p:cNvSpPr>
            <a:spLocks noGrp="1"/>
          </p:cNvSpPr>
          <p:nvPr>
            <p:ph type="title"/>
          </p:nvPr>
        </p:nvSpPr>
        <p:spPr>
          <a:xfrm>
            <a:off x="536364" y="476722"/>
            <a:ext cx="10636465" cy="768545"/>
          </a:xfrm>
        </p:spPr>
        <p:txBody>
          <a:bodyPr/>
          <a:lstStyle>
            <a:lvl1pPr>
              <a:defRPr>
                <a:latin typeface="+mn-lt"/>
              </a:defRPr>
            </a:lvl1pPr>
          </a:lstStyle>
          <a:p>
            <a:r>
              <a:rPr lang="en-US" dirty="0"/>
              <a:t>Click to edit Master title style</a:t>
            </a:r>
            <a:endParaRPr lang="en-GB" dirty="0"/>
          </a:p>
        </p:txBody>
      </p:sp>
      <p:sp>
        <p:nvSpPr>
          <p:cNvPr id="16" name="Text Placeholder 24"/>
          <p:cNvSpPr>
            <a:spLocks noGrp="1"/>
          </p:cNvSpPr>
          <p:nvPr>
            <p:ph type="body" sz="quarter" idx="13"/>
          </p:nvPr>
        </p:nvSpPr>
        <p:spPr>
          <a:xfrm>
            <a:off x="982281"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7" name="Text Placeholder 24"/>
          <p:cNvSpPr>
            <a:spLocks noGrp="1"/>
          </p:cNvSpPr>
          <p:nvPr>
            <p:ph type="body" sz="quarter" idx="14"/>
          </p:nvPr>
        </p:nvSpPr>
        <p:spPr>
          <a:xfrm>
            <a:off x="6667009"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8" name="Text Placeholder 24"/>
          <p:cNvSpPr>
            <a:spLocks noGrp="1"/>
          </p:cNvSpPr>
          <p:nvPr>
            <p:ph type="body" sz="quarter" idx="15"/>
          </p:nvPr>
        </p:nvSpPr>
        <p:spPr>
          <a:xfrm>
            <a:off x="982281"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9" name="Text Placeholder 24"/>
          <p:cNvSpPr>
            <a:spLocks noGrp="1"/>
          </p:cNvSpPr>
          <p:nvPr>
            <p:ph type="body" sz="quarter" idx="16"/>
          </p:nvPr>
        </p:nvSpPr>
        <p:spPr>
          <a:xfrm>
            <a:off x="6667009"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2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22" name="Straight Connector 2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0"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834863146"/>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803">
          <p15:clr>
            <a:srgbClr val="FBAE40"/>
          </p15:clr>
        </p15:guide>
        <p15:guide id="4" orient="horz" pos="1050">
          <p15:clr>
            <a:srgbClr val="FBAE40"/>
          </p15:clr>
        </p15:guide>
        <p15:guide id="5" pos="3752">
          <p15:clr>
            <a:srgbClr val="FBAE40"/>
          </p15:clr>
        </p15:guide>
        <p15:guide id="6" pos="3923">
          <p15:clr>
            <a:srgbClr val="FBAE40"/>
          </p15:clr>
        </p15:guide>
        <p15:guide id="7" orient="horz" pos="2482">
          <p15:clr>
            <a:srgbClr val="FBAE40"/>
          </p15:clr>
        </p15:guide>
        <p15:guide id="8" orient="horz" pos="2338">
          <p15:clr>
            <a:srgbClr val="FBAE40"/>
          </p15:clr>
        </p15:guide>
        <p15:guide id="9" orient="horz" pos="432">
          <p15:clr>
            <a:srgbClr val="FBAE40"/>
          </p15:clr>
        </p15:guide>
        <p15:guide id="10" pos="7344">
          <p15:clr>
            <a:srgbClr val="FBAE40"/>
          </p15:clr>
        </p15:guide>
        <p15:guide id="11" pos="7159">
          <p15:clr>
            <a:srgbClr val="FBAE40"/>
          </p15:clr>
        </p15:guide>
        <p15:guide id="12" pos="70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acts - 3 Related">
    <p:spTree>
      <p:nvGrpSpPr>
        <p:cNvPr id="1" name=""/>
        <p:cNvGrpSpPr/>
        <p:nvPr/>
      </p:nvGrpSpPr>
      <p:grpSpPr>
        <a:xfrm>
          <a:off x="0" y="0"/>
          <a:ext cx="0" cy="0"/>
          <a:chOff x="0" y="0"/>
          <a:chExt cx="0" cy="0"/>
        </a:xfrm>
      </p:grpSpPr>
      <p:grpSp>
        <p:nvGrpSpPr>
          <p:cNvPr id="3" name="Group 2"/>
          <p:cNvGrpSpPr/>
          <p:nvPr userDrawn="1"/>
        </p:nvGrpSpPr>
        <p:grpSpPr>
          <a:xfrm>
            <a:off x="542929" y="1665288"/>
            <a:ext cx="5631649" cy="2052000"/>
            <a:chOff x="542925" y="1665288"/>
            <a:chExt cx="5758291" cy="2170112"/>
          </a:xfrm>
        </p:grpSpPr>
        <p:sp>
          <p:nvSpPr>
            <p:cNvPr id="4" name="Rectangle 3"/>
            <p:cNvSpPr/>
            <p:nvPr/>
          </p:nvSpPr>
          <p:spPr>
            <a:xfrm>
              <a:off x="542925" y="1665288"/>
              <a:ext cx="5553075" cy="217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Triangle 26"/>
            <p:cNvSpPr/>
            <p:nvPr userDrawn="1"/>
          </p:nvSpPr>
          <p:spPr>
            <a:xfrm rot="5400000">
              <a:off x="6059966" y="3318348"/>
              <a:ext cx="266505" cy="21599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p:cNvGrpSpPr/>
          <p:nvPr userDrawn="1"/>
        </p:nvGrpSpPr>
        <p:grpSpPr>
          <a:xfrm>
            <a:off x="6227653" y="1665288"/>
            <a:ext cx="5430947" cy="2247806"/>
            <a:chOff x="6227654" y="1665288"/>
            <a:chExt cx="5430946" cy="2369060"/>
          </a:xfrm>
        </p:grpSpPr>
        <p:sp>
          <p:nvSpPr>
            <p:cNvPr id="7" name="Rectangle 6"/>
            <p:cNvSpPr/>
            <p:nvPr/>
          </p:nvSpPr>
          <p:spPr>
            <a:xfrm>
              <a:off x="6227654" y="1665288"/>
              <a:ext cx="5430946" cy="2170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riangle 7"/>
            <p:cNvSpPr/>
            <p:nvPr/>
          </p:nvSpPr>
          <p:spPr>
            <a:xfrm rot="10800000">
              <a:off x="6481437" y="3818354"/>
              <a:ext cx="250553" cy="2159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13" name="Rectangle 12"/>
          <p:cNvSpPr/>
          <p:nvPr/>
        </p:nvSpPr>
        <p:spPr>
          <a:xfrm rot="10800000">
            <a:off x="3465029" y="3985545"/>
            <a:ext cx="5430947" cy="20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p:cNvSpPr>
            <a:spLocks noGrp="1"/>
          </p:cNvSpPr>
          <p:nvPr userDrawn="1">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16" name="Text Placeholder 24"/>
          <p:cNvSpPr>
            <a:spLocks noGrp="1"/>
          </p:cNvSpPr>
          <p:nvPr userDrawn="1">
            <p:ph type="body" sz="quarter" idx="13"/>
          </p:nvPr>
        </p:nvSpPr>
        <p:spPr>
          <a:xfrm>
            <a:off x="982281"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dirty="0"/>
              <a:t>Click to edit Master text styles</a:t>
            </a:r>
            <a:endParaRPr lang="en-GB" dirty="0"/>
          </a:p>
        </p:txBody>
      </p:sp>
      <p:sp>
        <p:nvSpPr>
          <p:cNvPr id="17" name="Text Placeholder 24"/>
          <p:cNvSpPr>
            <a:spLocks noGrp="1"/>
          </p:cNvSpPr>
          <p:nvPr userDrawn="1">
            <p:ph type="body" sz="quarter" idx="14"/>
          </p:nvPr>
        </p:nvSpPr>
        <p:spPr>
          <a:xfrm>
            <a:off x="6667009" y="2024621"/>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19" name="Text Placeholder 24"/>
          <p:cNvSpPr>
            <a:spLocks noGrp="1"/>
          </p:cNvSpPr>
          <p:nvPr userDrawn="1">
            <p:ph type="body" sz="quarter" idx="16"/>
          </p:nvPr>
        </p:nvSpPr>
        <p:spPr>
          <a:xfrm>
            <a:off x="3904385" y="4344878"/>
            <a:ext cx="4552235" cy="1333334"/>
          </a:xfrm>
        </p:spPr>
        <p:txBody>
          <a:bodyPr anchor="ctr">
            <a:normAutofit/>
          </a:bodyPr>
          <a:lstStyle>
            <a:lvl1pPr marL="0" indent="0">
              <a:buNone/>
              <a:defRPr sz="18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20" name="Slide Number Placeholder 5">
            <a:extLst>
              <a:ext uri="{FF2B5EF4-FFF2-40B4-BE49-F238E27FC236}">
                <a16:creationId xmlns:a16="http://schemas.microsoft.com/office/drawing/2014/main" id="{70CB3332-03E0-A04A-BAC4-A603576BAAB3}"/>
              </a:ext>
            </a:extLst>
          </p:cNvPr>
          <p:cNvSpPr>
            <a:spLocks noGrp="1"/>
          </p:cNvSpPr>
          <p:nvPr userDrawn="1">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21" name="Straight Connector 20">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riangle 27"/>
          <p:cNvSpPr/>
          <p:nvPr userDrawn="1"/>
        </p:nvSpPr>
        <p:spPr>
          <a:xfrm>
            <a:off x="5459331" y="3779737"/>
            <a:ext cx="252000" cy="21124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31"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045462306"/>
      </p:ext>
    </p:extLst>
  </p:cSld>
  <p:clrMapOvr>
    <a:masterClrMapping/>
  </p:clrMapOvr>
  <p:extLst>
    <p:ext uri="{DCECCB84-F9BA-43D5-87BE-67443E8EF086}">
      <p15:sldGuideLst xmlns:p15="http://schemas.microsoft.com/office/powerpoint/2012/main">
        <p15:guide id="1" pos="339">
          <p15:clr>
            <a:srgbClr val="FBAE40"/>
          </p15:clr>
        </p15:guide>
        <p15:guide id="2" orient="horz" pos="4252">
          <p15:clr>
            <a:srgbClr val="FBAE40"/>
          </p15:clr>
        </p15:guide>
        <p15:guide id="3" orient="horz" pos="3795">
          <p15:clr>
            <a:srgbClr val="FBAE40"/>
          </p15:clr>
        </p15:guide>
        <p15:guide id="4" orient="horz" pos="2507">
          <p15:clr>
            <a:srgbClr val="FBAE40"/>
          </p15:clr>
        </p15:guide>
        <p15:guide id="5" orient="horz" pos="2338">
          <p15:clr>
            <a:srgbClr val="FBAE40"/>
          </p15:clr>
        </p15:guide>
        <p15:guide id="6" orient="horz" pos="1050">
          <p15:clr>
            <a:srgbClr val="FBAE40"/>
          </p15:clr>
        </p15:guide>
        <p15:guide id="7" pos="3752">
          <p15:clr>
            <a:srgbClr val="FBAE40"/>
          </p15:clr>
        </p15:guide>
        <p15:guide id="8" pos="3923">
          <p15:clr>
            <a:srgbClr val="FBAE40"/>
          </p15:clr>
        </p15:guide>
        <p15:guide id="9" pos="7159">
          <p15:clr>
            <a:srgbClr val="FBAE40"/>
          </p15:clr>
        </p15:guide>
        <p15:guide id="10" pos="7039">
          <p15:clr>
            <a:srgbClr val="FBAE40"/>
          </p15:clr>
        </p15:guide>
        <p15:guide id="11" pos="7344">
          <p15:clr>
            <a:srgbClr val="FBAE40"/>
          </p15:clr>
        </p15:guide>
        <p15:guide id="12" orient="horz" pos="4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acts - 1 Important + 2 Minor">
    <p:spTree>
      <p:nvGrpSpPr>
        <p:cNvPr id="1" name=""/>
        <p:cNvGrpSpPr/>
        <p:nvPr/>
      </p:nvGrpSpPr>
      <p:grpSpPr>
        <a:xfrm>
          <a:off x="0" y="0"/>
          <a:ext cx="0" cy="0"/>
          <a:chOff x="0" y="0"/>
          <a:chExt cx="0" cy="0"/>
        </a:xfrm>
      </p:grpSpPr>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3" name="Text Placeholder 12"/>
          <p:cNvSpPr>
            <a:spLocks noGrp="1"/>
          </p:cNvSpPr>
          <p:nvPr>
            <p:ph type="body" sz="quarter" idx="21"/>
          </p:nvPr>
        </p:nvSpPr>
        <p:spPr>
          <a:xfrm>
            <a:off x="535431" y="5841108"/>
            <a:ext cx="5560572" cy="173930"/>
          </a:xfrm>
          <a:solidFill>
            <a:schemeClr val="accent5"/>
          </a:solidFill>
        </p:spPr>
        <p:txBody>
          <a:bodyPr lIns="396000" rIns="396000" anchor="ctr">
            <a:noAutofit/>
          </a:bodyPr>
          <a:lstStyle>
            <a:lvl1pPr marL="0" indent="0">
              <a:buNone/>
              <a:defRPr sz="1100" b="1">
                <a:solidFill>
                  <a:schemeClr val="accent5"/>
                </a:solidFill>
              </a:defRPr>
            </a:lvl1pPr>
            <a:lvl2pPr marL="457178" indent="0">
              <a:buNone/>
              <a:defRPr sz="1800" b="1">
                <a:solidFill>
                  <a:schemeClr val="bg1"/>
                </a:solidFill>
              </a:defRPr>
            </a:lvl2pPr>
            <a:lvl3pPr marL="914354" indent="0">
              <a:buNone/>
              <a:defRPr sz="1800" b="1">
                <a:solidFill>
                  <a:schemeClr val="bg1"/>
                </a:solidFill>
              </a:defRPr>
            </a:lvl3pPr>
            <a:lvl4pPr marL="1371532" indent="0">
              <a:buNone/>
              <a:defRPr sz="1800" b="1">
                <a:solidFill>
                  <a:schemeClr val="bg1"/>
                </a:solidFill>
              </a:defRPr>
            </a:lvl4pPr>
            <a:lvl5pPr marL="1828709" indent="0">
              <a:buNone/>
              <a:defRPr sz="1800" b="1">
                <a:solidFill>
                  <a:schemeClr val="bg1"/>
                </a:solidFill>
              </a:defRPr>
            </a:lvl5pPr>
          </a:lstStyle>
          <a:p>
            <a:pPr lvl="0"/>
            <a:endParaRPr lang="en-GB"/>
          </a:p>
        </p:txBody>
      </p:sp>
      <p:sp>
        <p:nvSpPr>
          <p:cNvPr id="4" name="Text Placeholder 24"/>
          <p:cNvSpPr>
            <a:spLocks noGrp="1"/>
          </p:cNvSpPr>
          <p:nvPr>
            <p:ph type="body" sz="quarter" idx="13"/>
          </p:nvPr>
        </p:nvSpPr>
        <p:spPr>
          <a:xfrm>
            <a:off x="535431" y="1652338"/>
            <a:ext cx="5560572" cy="4210073"/>
          </a:xfrm>
          <a:solidFill>
            <a:schemeClr val="accent1"/>
          </a:solidFill>
          <a:ln>
            <a:noFill/>
          </a:ln>
        </p:spPr>
        <p:txBody>
          <a:bodyPr lIns="396000" tIns="360000" rIns="396000">
            <a:normAutofit/>
          </a:bodyPr>
          <a:lstStyle>
            <a:lvl1pPr marL="0" indent="0">
              <a:buNone/>
              <a:defRPr sz="2400" b="1">
                <a:solidFill>
                  <a:schemeClr val="bg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dirty="0"/>
              <a:t>Click to edit Master text styles</a:t>
            </a:r>
            <a:endParaRPr lang="en-GB" dirty="0"/>
          </a:p>
        </p:txBody>
      </p:sp>
      <p:sp>
        <p:nvSpPr>
          <p:cNvPr id="6" name="Text Placeholder 24"/>
          <p:cNvSpPr>
            <a:spLocks noGrp="1"/>
          </p:cNvSpPr>
          <p:nvPr>
            <p:ph type="body" sz="quarter" idx="22"/>
          </p:nvPr>
        </p:nvSpPr>
        <p:spPr>
          <a:xfrm>
            <a:off x="6436898" y="1652338"/>
            <a:ext cx="5217695" cy="2089484"/>
          </a:xfrm>
          <a:solidFill>
            <a:schemeClr val="accent2">
              <a:lumMod val="20000"/>
              <a:lumOff val="80000"/>
            </a:schemeClr>
          </a:solidFill>
          <a:ln>
            <a:noFill/>
          </a:ln>
        </p:spPr>
        <p:txBody>
          <a:bodyPr lIns="396000" tIns="360000" rIns="396000">
            <a:normAutofit/>
          </a:bodyPr>
          <a:lstStyle>
            <a:lvl1pPr marL="0" indent="0">
              <a:buNone/>
              <a:defRPr sz="1800">
                <a:solidFill>
                  <a:schemeClr val="accent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7" name="Text Placeholder 24"/>
          <p:cNvSpPr>
            <a:spLocks noGrp="1"/>
          </p:cNvSpPr>
          <p:nvPr>
            <p:ph type="body" sz="quarter" idx="23"/>
          </p:nvPr>
        </p:nvSpPr>
        <p:spPr>
          <a:xfrm>
            <a:off x="6436898" y="3925554"/>
            <a:ext cx="5217695" cy="2089484"/>
          </a:xfrm>
          <a:solidFill>
            <a:schemeClr val="accent5">
              <a:lumMod val="40000"/>
              <a:lumOff val="60000"/>
            </a:schemeClr>
          </a:solidFill>
          <a:ln>
            <a:noFill/>
          </a:ln>
        </p:spPr>
        <p:txBody>
          <a:bodyPr lIns="396000" tIns="360000" rIns="396000">
            <a:normAutofit/>
          </a:bodyPr>
          <a:lstStyle>
            <a:lvl1pPr marL="0" indent="0">
              <a:buNone/>
              <a:defRPr sz="1800">
                <a:solidFill>
                  <a:schemeClr val="accent1"/>
                </a:solidFill>
                <a:latin typeface="+mn-lt"/>
              </a:defRPr>
            </a:lvl1pPr>
            <a:lvl2pPr marL="457178" indent="0">
              <a:buNone/>
              <a:defRPr sz="1800">
                <a:solidFill>
                  <a:schemeClr val="bg1"/>
                </a:solidFill>
              </a:defRPr>
            </a:lvl2pPr>
            <a:lvl3pPr marL="914354" indent="0">
              <a:buNone/>
              <a:defRPr sz="1800">
                <a:solidFill>
                  <a:schemeClr val="bg1"/>
                </a:solidFill>
              </a:defRPr>
            </a:lvl3pPr>
            <a:lvl4pPr marL="1371532" indent="0">
              <a:buNone/>
              <a:defRPr sz="1800">
                <a:solidFill>
                  <a:schemeClr val="bg1"/>
                </a:solidFill>
              </a:defRPr>
            </a:lvl4pPr>
            <a:lvl5pPr marL="1828709" indent="0">
              <a:buNone/>
              <a:defRPr sz="1800">
                <a:solidFill>
                  <a:schemeClr val="bg1"/>
                </a:solidFill>
              </a:defRPr>
            </a:lvl5pPr>
          </a:lstStyle>
          <a:p>
            <a:pPr lvl="0"/>
            <a:r>
              <a:rPr lang="en-US"/>
              <a:t>Click to edit Master text styles</a:t>
            </a:r>
            <a:endParaRPr lang="en-GB"/>
          </a:p>
        </p:txBody>
      </p:sp>
      <p:sp>
        <p:nvSpPr>
          <p:cNvPr id="8"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9" name="Straight Connector 8">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7"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295443063"/>
      </p:ext>
    </p:extLst>
  </p:cSld>
  <p:clrMapOvr>
    <a:masterClrMapping/>
  </p:clrMapOvr>
  <p:extLst>
    <p:ext uri="{DCECCB84-F9BA-43D5-87BE-67443E8EF086}">
      <p15:sldGuideLst xmlns:p15="http://schemas.microsoft.com/office/powerpoint/2012/main">
        <p15:guide id="1" orient="horz" pos="4252">
          <p15:clr>
            <a:srgbClr val="FBAE40"/>
          </p15:clr>
        </p15:guide>
        <p15:guide id="2" pos="339">
          <p15:clr>
            <a:srgbClr val="FBAE40"/>
          </p15:clr>
        </p15:guide>
        <p15:guide id="3" pos="3837">
          <p15:clr>
            <a:srgbClr val="FBAE40"/>
          </p15:clr>
        </p15:guide>
        <p15:guide id="4" pos="4057">
          <p15:clr>
            <a:srgbClr val="FBAE40"/>
          </p15:clr>
        </p15:guide>
        <p15:guide id="5" pos="7344">
          <p15:clr>
            <a:srgbClr val="FBAE40"/>
          </p15:clr>
        </p15:guide>
        <p15:guide id="6" pos="7159">
          <p15:clr>
            <a:srgbClr val="FBAE40"/>
          </p15:clr>
        </p15:guide>
        <p15:guide id="7" pos="7039">
          <p15:clr>
            <a:srgbClr val="FBAE40"/>
          </p15:clr>
        </p15:guide>
        <p15:guide id="8" orient="horz" pos="3786">
          <p15:clr>
            <a:srgbClr val="FBAE40"/>
          </p15:clr>
        </p15:guide>
        <p15:guide id="9" orient="horz" pos="1042">
          <p15:clr>
            <a:srgbClr val="FBAE40"/>
          </p15:clr>
        </p15:guide>
        <p15:guide id="10" orient="horz" pos="2355">
          <p15:clr>
            <a:srgbClr val="FBAE40"/>
          </p15:clr>
        </p15:guide>
        <p15:guide id="11" orient="horz" pos="2473">
          <p15:clr>
            <a:srgbClr val="FBAE40"/>
          </p15:clr>
        </p15:guide>
        <p15:guide id="12" orient="horz" pos="43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acts - 1 Important + 2 Related">
    <p:spTree>
      <p:nvGrpSpPr>
        <p:cNvPr id="1" name=""/>
        <p:cNvGrpSpPr/>
        <p:nvPr/>
      </p:nvGrpSpPr>
      <p:grpSpPr>
        <a:xfrm>
          <a:off x="0" y="0"/>
          <a:ext cx="0" cy="0"/>
          <a:chOff x="0" y="0"/>
          <a:chExt cx="0" cy="0"/>
        </a:xfrm>
      </p:grpSpPr>
      <p:cxnSp>
        <p:nvCxnSpPr>
          <p:cNvPr id="25" name="Straight Connector 24"/>
          <p:cNvCxnSpPr/>
          <p:nvPr userDrawn="1"/>
        </p:nvCxnSpPr>
        <p:spPr>
          <a:xfrm>
            <a:off x="4632161" y="4832685"/>
            <a:ext cx="3725779"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36364" y="476722"/>
            <a:ext cx="10636465" cy="768545"/>
          </a:xfrm>
        </p:spPr>
        <p:txBody>
          <a:bodyPr/>
          <a:lstStyle>
            <a:lvl1pPr>
              <a:defRPr>
                <a:latin typeface="+mn-lt"/>
              </a:defRPr>
            </a:lvl1pPr>
          </a:lstStyle>
          <a:p>
            <a:r>
              <a:rPr lang="en-US"/>
              <a:t>Click to edit Master title style</a:t>
            </a:r>
            <a:endParaRPr lang="en-GB"/>
          </a:p>
        </p:txBody>
      </p:sp>
      <p:sp>
        <p:nvSpPr>
          <p:cNvPr id="4" name="Text Placeholder 3"/>
          <p:cNvSpPr>
            <a:spLocks noGrp="1"/>
          </p:cNvSpPr>
          <p:nvPr>
            <p:ph type="body" sz="quarter" idx="10" hasCustomPrompt="1"/>
          </p:nvPr>
        </p:nvSpPr>
        <p:spPr>
          <a:xfrm>
            <a:off x="536360" y="1652338"/>
            <a:ext cx="4362701" cy="4362701"/>
          </a:xfrm>
          <a:prstGeom prst="ellipse">
            <a:avLst/>
          </a:prstGeom>
          <a:solidFill>
            <a:schemeClr val="accent1"/>
          </a:solidFill>
          <a:effectLst>
            <a:softEdge rad="0"/>
          </a:effectLst>
        </p:spPr>
        <p:txBody>
          <a:bodyPr anchor="ctr">
            <a:noAutofit/>
          </a:bodyPr>
          <a:lstStyle>
            <a:lvl1pPr marL="0" indent="0" algn="ctr">
              <a:buNone/>
              <a:defRPr b="1">
                <a:solidFill>
                  <a:schemeClr val="bg1"/>
                </a:solidFill>
                <a:latin typeface="+mn-lt"/>
              </a:defRPr>
            </a:lvl1pPr>
            <a:lvl2pPr marL="457178" indent="0" algn="ctr">
              <a:buNone/>
              <a:defRPr b="1">
                <a:solidFill>
                  <a:schemeClr val="bg1"/>
                </a:solidFill>
              </a:defRPr>
            </a:lvl2pPr>
            <a:lvl3pPr marL="914354" indent="0" algn="ctr">
              <a:buNone/>
              <a:defRPr b="1">
                <a:solidFill>
                  <a:schemeClr val="bg1"/>
                </a:solidFill>
              </a:defRPr>
            </a:lvl3pPr>
            <a:lvl4pPr marL="1371532" indent="0" algn="ctr">
              <a:buNone/>
              <a:defRPr b="1">
                <a:solidFill>
                  <a:schemeClr val="bg1"/>
                </a:solidFill>
              </a:defRPr>
            </a:lvl4pPr>
            <a:lvl5pPr marL="1828709" indent="0" algn="ctr">
              <a:buNone/>
              <a:defRPr b="1">
                <a:solidFill>
                  <a:schemeClr val="bg1"/>
                </a:solidFill>
              </a:defRPr>
            </a:lvl5pPr>
          </a:lstStyle>
          <a:p>
            <a:pPr lvl="0"/>
            <a:r>
              <a:rPr lang="en-US" dirty="0"/>
              <a:t>Text</a:t>
            </a:r>
          </a:p>
        </p:txBody>
      </p:sp>
      <p:sp>
        <p:nvSpPr>
          <p:cNvPr id="21" name="Text Placeholder 20"/>
          <p:cNvSpPr>
            <a:spLocks noGrp="1"/>
          </p:cNvSpPr>
          <p:nvPr>
            <p:ph type="body" sz="quarter" idx="11" hasCustomPrompt="1"/>
          </p:nvPr>
        </p:nvSpPr>
        <p:spPr>
          <a:xfrm>
            <a:off x="5672093" y="1652338"/>
            <a:ext cx="2605635" cy="2606842"/>
          </a:xfrm>
          <a:prstGeom prst="ellipse">
            <a:avLst/>
          </a:prstGeom>
          <a:solidFill>
            <a:schemeClr val="accent2">
              <a:lumMod val="20000"/>
              <a:lumOff val="80000"/>
            </a:schemeClr>
          </a:solidFill>
        </p:spPr>
        <p:txBody>
          <a:bodyPr anchor="ctr">
            <a:noAutofit/>
          </a:bodyPr>
          <a:lstStyle>
            <a:lvl1pPr marL="0" indent="0" algn="ctr">
              <a:buNone/>
              <a:defRPr sz="1800">
                <a:solidFill>
                  <a:schemeClr val="accent1"/>
                </a:solidFill>
                <a:latin typeface="+mn-lt"/>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sp>
        <p:nvSpPr>
          <p:cNvPr id="22" name="Text Placeholder 20"/>
          <p:cNvSpPr>
            <a:spLocks noGrp="1"/>
          </p:cNvSpPr>
          <p:nvPr>
            <p:ph type="body" sz="quarter" idx="12" hasCustomPrompt="1"/>
          </p:nvPr>
        </p:nvSpPr>
        <p:spPr>
          <a:xfrm>
            <a:off x="8340598" y="3181501"/>
            <a:ext cx="2832231" cy="2833543"/>
          </a:xfrm>
          <a:prstGeom prst="ellipse">
            <a:avLst/>
          </a:prstGeom>
          <a:solidFill>
            <a:schemeClr val="accent2">
              <a:lumMod val="20000"/>
              <a:lumOff val="80000"/>
            </a:schemeClr>
          </a:solidFill>
        </p:spPr>
        <p:txBody>
          <a:bodyPr anchor="ctr">
            <a:noAutofit/>
          </a:bodyPr>
          <a:lstStyle>
            <a:lvl1pPr marL="0" indent="0" algn="ctr">
              <a:buNone/>
              <a:defRPr sz="1800">
                <a:solidFill>
                  <a:schemeClr val="accent1"/>
                </a:solidFill>
                <a:latin typeface="+mn-lt"/>
              </a:defRPr>
            </a:lvl1pPr>
            <a:lvl2pPr marL="457178" indent="0" algn="ctr">
              <a:buNone/>
              <a:defRPr sz="1800"/>
            </a:lvl2pPr>
            <a:lvl3pPr marL="914354" indent="0" algn="ctr">
              <a:buNone/>
              <a:defRPr sz="1800"/>
            </a:lvl3pPr>
            <a:lvl4pPr marL="1371532" indent="0" algn="ctr">
              <a:buNone/>
              <a:defRPr sz="1800"/>
            </a:lvl4pPr>
            <a:lvl5pPr marL="1828709" indent="0" algn="ctr">
              <a:buNone/>
              <a:defRPr sz="1800"/>
            </a:lvl5pPr>
          </a:lstStyle>
          <a:p>
            <a:pPr lvl="0"/>
            <a:r>
              <a:rPr lang="en-US" dirty="0"/>
              <a:t>Text</a:t>
            </a:r>
            <a:endParaRPr lang="en-GB" dirty="0"/>
          </a:p>
        </p:txBody>
      </p:sp>
      <p:cxnSp>
        <p:nvCxnSpPr>
          <p:cNvPr id="24" name="Straight Connector 23"/>
          <p:cNvCxnSpPr/>
          <p:nvPr userDrawn="1"/>
        </p:nvCxnSpPr>
        <p:spPr>
          <a:xfrm>
            <a:off x="4632160" y="2851484"/>
            <a:ext cx="1039933"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70CB3332-03E0-A04A-BAC4-A603576BAAB3}"/>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32" name="Straight Connector 31">
            <a:extLst>
              <a:ext uri="{FF2B5EF4-FFF2-40B4-BE49-F238E27FC236}">
                <a16:creationId xmlns:a16="http://schemas.microsoft.com/office/drawing/2014/main" id="{6BE253E1-8640-8F4A-A0B0-47F028DC03C6}"/>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8" name="Footer Placeholder 1"/>
          <p:cNvSpPr>
            <a:spLocks noGrp="1"/>
          </p:cNvSpPr>
          <p:nvPr>
            <p:ph type="ftr" sz="quarter" idx="13"/>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4155810032"/>
      </p:ext>
    </p:extLst>
  </p:cSld>
  <p:clrMapOvr>
    <a:masterClrMapping/>
  </p:clrMapOvr>
  <p:extLst>
    <p:ext uri="{DCECCB84-F9BA-43D5-87BE-67443E8EF086}">
      <p15:sldGuideLst xmlns:p15="http://schemas.microsoft.com/office/powerpoint/2012/main">
        <p15:guide id="1" orient="horz" pos="3786">
          <p15:clr>
            <a:srgbClr val="FBAE40"/>
          </p15:clr>
        </p15:guide>
        <p15:guide id="2" pos="339">
          <p15:clr>
            <a:srgbClr val="FBAE40"/>
          </p15:clr>
        </p15:guide>
        <p15:guide id="3" orient="horz" pos="1042">
          <p15:clr>
            <a:srgbClr val="FBAE40"/>
          </p15:clr>
        </p15:guide>
        <p15:guide id="4" pos="3083">
          <p15:clr>
            <a:srgbClr val="FBAE40"/>
          </p15:clr>
        </p15:guide>
        <p15:guide id="5" pos="7159">
          <p15:clr>
            <a:srgbClr val="FBAE40"/>
          </p15:clr>
        </p15:guide>
        <p15:guide id="6" pos="7344">
          <p15:clr>
            <a:srgbClr val="FBAE40"/>
          </p15:clr>
        </p15:guide>
        <p15:guide id="7" pos="7039">
          <p15:clr>
            <a:srgbClr val="FBAE40"/>
          </p15:clr>
        </p15:guide>
        <p15:guide id="8" orient="horz" pos="4252">
          <p15:clr>
            <a:srgbClr val="FBAE40"/>
          </p15:clr>
        </p15:guide>
        <p15:guide id="9" orient="horz" pos="4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AB Fac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0EFEBCC-0D5B-EB4B-83EF-3BC2B129F595}"/>
              </a:ext>
            </a:extLst>
          </p:cNvPr>
          <p:cNvSpPr/>
          <p:nvPr userDrawn="1"/>
        </p:nvSpPr>
        <p:spPr>
          <a:xfrm>
            <a:off x="762000" y="1781994"/>
            <a:ext cx="10589941" cy="411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1237785" y="2196775"/>
            <a:ext cx="9638371" cy="3281521"/>
          </a:xfrm>
        </p:spPr>
        <p:txBody>
          <a:bodyPr anchor="ctr">
            <a:normAutofit/>
          </a:bodyPr>
          <a:lstStyle>
            <a:lvl1pPr marL="0" indent="0" algn="l">
              <a:buNone/>
              <a:defRPr sz="3600" b="1">
                <a:solidFill>
                  <a:schemeClr val="accent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- 1</a:t>
            </a:r>
          </a:p>
        </p:txBody>
      </p:sp>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
        <p:nvSpPr>
          <p:cNvPr id="12" name="Footer Placeholder 3"/>
          <p:cNvSpPr>
            <a:spLocks noGrp="1"/>
          </p:cNvSpPr>
          <p:nvPr>
            <p:ph type="ftr" sz="quarter" idx="10"/>
          </p:nvPr>
        </p:nvSpPr>
        <p:spPr>
          <a:xfrm>
            <a:off x="762001" y="1352563"/>
            <a:ext cx="10574339" cy="365125"/>
          </a:xfrm>
          <a:prstGeom prst="rect">
            <a:avLst/>
          </a:prstGeom>
        </p:spPr>
        <p:txBody>
          <a:bodyPr lIns="0" tIns="0" rIns="0" bIns="0"/>
          <a:lstStyle>
            <a:lvl1pPr algn="l">
              <a:defRPr sz="1000">
                <a:solidFill>
                  <a:schemeClr val="bg1"/>
                </a:solidFill>
              </a:defRPr>
            </a:lvl1pPr>
          </a:lstStyle>
          <a:p>
            <a:r>
              <a:rPr lang="en-GB"/>
              <a:t>School of Engineering</a:t>
            </a:r>
          </a:p>
        </p:txBody>
      </p:sp>
    </p:spTree>
    <p:extLst>
      <p:ext uri="{BB962C8B-B14F-4D97-AF65-F5344CB8AC3E}">
        <p14:creationId xmlns:p14="http://schemas.microsoft.com/office/powerpoint/2010/main" val="2913760770"/>
      </p:ext>
    </p:extLst>
  </p:cSld>
  <p:clrMapOvr>
    <a:masterClrMapping/>
  </p:clrMapOvr>
  <p:extLst>
    <p:ext uri="{DCECCB84-F9BA-43D5-87BE-67443E8EF086}">
      <p15:sldGuideLst xmlns:p15="http://schemas.microsoft.com/office/powerpoint/2012/main">
        <p15:guide id="1" pos="483">
          <p15:clr>
            <a:srgbClr val="FBAE40"/>
          </p15:clr>
        </p15:guide>
        <p15:guide id="2" orient="horz" pos="3710">
          <p15:clr>
            <a:srgbClr val="FBAE40"/>
          </p15:clr>
        </p15:guide>
        <p15:guide id="3" pos="7141">
          <p15:clr>
            <a:srgbClr val="FBAE40"/>
          </p15:clr>
        </p15:guide>
        <p15:guide id="4" orient="horz" pos="584">
          <p15:clr>
            <a:srgbClr val="FBAE40"/>
          </p15:clr>
        </p15:guide>
        <p15:guide id="5" orient="horz" pos="99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AB Fac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4" y="2256918"/>
            <a:ext cx="10650536" cy="3571454"/>
          </a:xfrm>
        </p:spPr>
        <p:txBody>
          <a:bodyPr anchor="t">
            <a:normAutofit/>
          </a:bodyPr>
          <a:lstStyle>
            <a:lvl1pPr marL="0" indent="0" algn="l">
              <a:buNone/>
              <a:defRPr sz="3600" b="1">
                <a:solidFill>
                  <a:schemeClr val="accent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- 2</a:t>
            </a:r>
          </a:p>
        </p:txBody>
      </p:sp>
    </p:spTree>
    <p:extLst>
      <p:ext uri="{BB962C8B-B14F-4D97-AF65-F5344CB8AC3E}">
        <p14:creationId xmlns:p14="http://schemas.microsoft.com/office/powerpoint/2010/main" val="2861460199"/>
      </p:ext>
    </p:extLst>
  </p:cSld>
  <p:clrMapOvr>
    <a:masterClrMapping/>
  </p:clrMapOvr>
  <p:extLst>
    <p:ext uri="{DCECCB84-F9BA-43D5-87BE-67443E8EF086}">
      <p15:sldGuideLst xmlns:p15="http://schemas.microsoft.com/office/powerpoint/2012/main">
        <p15:guide id="1" pos="483">
          <p15:clr>
            <a:srgbClr val="FBAE40"/>
          </p15:clr>
        </p15:guide>
        <p15:guide id="2" orient="horz" pos="1423">
          <p15:clr>
            <a:srgbClr val="FBAE40"/>
          </p15:clr>
        </p15:guide>
        <p15:guide id="3" pos="7192">
          <p15:clr>
            <a:srgbClr val="FBAE40"/>
          </p15:clr>
        </p15:guide>
        <p15:guide id="4" orient="horz" pos="366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AB Fac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E5E2-583D-3440-B3E2-B7A6D31591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8" t="17398" b="1437"/>
          <a:stretch/>
        </p:blipFill>
        <p:spPr>
          <a:xfrm>
            <a:off x="0" y="0"/>
            <a:ext cx="12192000" cy="6858000"/>
          </a:xfrm>
          <a:prstGeom prst="rect">
            <a:avLst/>
          </a:prstGeom>
        </p:spPr>
      </p:pic>
      <p:sp>
        <p:nvSpPr>
          <p:cNvPr id="3" name="Subtitle 2">
            <a:extLst>
              <a:ext uri="{FF2B5EF4-FFF2-40B4-BE49-F238E27FC236}">
                <a16:creationId xmlns:a16="http://schemas.microsoft.com/office/drawing/2014/main" id="{D1AFCF8C-333C-AB4A-9E7D-40B5AC498B44}"/>
              </a:ext>
            </a:extLst>
          </p:cNvPr>
          <p:cNvSpPr>
            <a:spLocks noGrp="1"/>
          </p:cNvSpPr>
          <p:nvPr>
            <p:ph type="subTitle" idx="1" hasCustomPrompt="1"/>
          </p:nvPr>
        </p:nvSpPr>
        <p:spPr>
          <a:xfrm>
            <a:off x="766765" y="1573213"/>
            <a:ext cx="10585179" cy="4303712"/>
          </a:xfrm>
          <a:solidFill>
            <a:schemeClr val="accent1">
              <a:alpha val="85000"/>
            </a:schemeClr>
          </a:solidFill>
        </p:spPr>
        <p:txBody>
          <a:bodyPr lIns="468000" tIns="468000" rIns="468000" bIns="468000" anchor="ctr">
            <a:normAutofit/>
          </a:bodyPr>
          <a:lstStyle>
            <a:lvl1pPr marL="0" indent="0" algn="l">
              <a:buNone/>
              <a:defRPr sz="3600" b="1">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UAB Fact  - 3</a:t>
            </a:r>
          </a:p>
        </p:txBody>
      </p:sp>
    </p:spTree>
    <p:extLst>
      <p:ext uri="{BB962C8B-B14F-4D97-AF65-F5344CB8AC3E}">
        <p14:creationId xmlns:p14="http://schemas.microsoft.com/office/powerpoint/2010/main" val="3516874517"/>
      </p:ext>
    </p:extLst>
  </p:cSld>
  <p:clrMapOvr>
    <a:masterClrMapping/>
  </p:clrMapOvr>
  <p:extLst>
    <p:ext uri="{DCECCB84-F9BA-43D5-87BE-67443E8EF086}">
      <p15:sldGuideLst xmlns:p15="http://schemas.microsoft.com/office/powerpoint/2012/main">
        <p15:guide id="1" orient="horz" pos="3702">
          <p15:clr>
            <a:srgbClr val="FBAE40"/>
          </p15:clr>
        </p15:guide>
        <p15:guide id="2" pos="483">
          <p15:clr>
            <a:srgbClr val="FBAE40"/>
          </p15:clr>
        </p15:guide>
        <p15:guide id="3" pos="7141">
          <p15:clr>
            <a:srgbClr val="FBAE40"/>
          </p15:clr>
        </p15:guide>
        <p15:guide id="4" orient="horz" pos="99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0"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8" name="Title 1">
            <a:extLst>
              <a:ext uri="{FF2B5EF4-FFF2-40B4-BE49-F238E27FC236}">
                <a16:creationId xmlns:a16="http://schemas.microsoft.com/office/drawing/2014/main" id="{EA7D64EC-DA4C-BA4D-87B3-681A69F4563D}"/>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a:t>
            </a:r>
          </a:p>
        </p:txBody>
      </p:sp>
    </p:spTree>
    <p:extLst>
      <p:ext uri="{BB962C8B-B14F-4D97-AF65-F5344CB8AC3E}">
        <p14:creationId xmlns:p14="http://schemas.microsoft.com/office/powerpoint/2010/main" val="384547909"/>
      </p:ext>
    </p:extLst>
  </p:cSld>
  <p:clrMapOvr>
    <a:masterClrMapping/>
  </p:clrMapOvr>
  <p:extLst>
    <p:ext uri="{DCECCB84-F9BA-43D5-87BE-67443E8EF086}">
      <p15:sldGuideLst xmlns:p15="http://schemas.microsoft.com/office/powerpoint/2012/main">
        <p15:guide id="1" pos="3840">
          <p15:clr>
            <a:srgbClr val="FBAE40"/>
          </p15:clr>
        </p15:guide>
        <p15:guide id="2" orient="horz" pos="1482">
          <p15:clr>
            <a:srgbClr val="FBAE40"/>
          </p15:clr>
        </p15:guide>
        <p15:guide id="3" orient="horz" pos="2651">
          <p15:clr>
            <a:srgbClr val="FBAE40"/>
          </p15:clr>
        </p15:guide>
        <p15:guide id="4" pos="957">
          <p15:clr>
            <a:srgbClr val="FBAE40"/>
          </p15:clr>
        </p15:guide>
        <p15:guide id="5" pos="6717">
          <p15:clr>
            <a:srgbClr val="FBAE40"/>
          </p15:clr>
        </p15:guide>
        <p15:guide id="6" orient="horz" pos="304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 Option 1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4"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5"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16"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10" name="Title 1">
            <a:extLst>
              <a:ext uri="{FF2B5EF4-FFF2-40B4-BE49-F238E27FC236}">
                <a16:creationId xmlns:a16="http://schemas.microsoft.com/office/drawing/2014/main" id="{10CFEA6F-993C-48F5-BABF-D2AE4C3AD388}"/>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 Monogram</a:t>
            </a:r>
          </a:p>
        </p:txBody>
      </p:sp>
    </p:spTree>
    <p:extLst>
      <p:ext uri="{BB962C8B-B14F-4D97-AF65-F5344CB8AC3E}">
        <p14:creationId xmlns:p14="http://schemas.microsoft.com/office/powerpoint/2010/main" val="2654401522"/>
      </p:ext>
    </p:extLst>
  </p:cSld>
  <p:clrMapOvr>
    <a:masterClrMapping/>
  </p:clrMapOvr>
  <p:extLst>
    <p:ext uri="{DCECCB84-F9BA-43D5-87BE-67443E8EF086}">
      <p15:sldGuideLst xmlns:p15="http://schemas.microsoft.com/office/powerpoint/2012/main">
        <p15:guide id="1" orient="horz" pos="1474">
          <p15:clr>
            <a:srgbClr val="FBAE40"/>
          </p15:clr>
        </p15:guide>
        <p15:guide id="2" pos="957">
          <p15:clr>
            <a:srgbClr val="FBAE40"/>
          </p15:clr>
        </p15:guide>
        <p15:guide id="3" pos="6727">
          <p15:clr>
            <a:srgbClr val="FBAE40"/>
          </p15:clr>
        </p15:guide>
        <p15:guide id="4" pos="3840">
          <p15:clr>
            <a:srgbClr val="FBAE40"/>
          </p15:clr>
        </p15:guide>
        <p15:guide id="5" orient="horz" pos="2651">
          <p15:clr>
            <a:srgbClr val="FBAE40"/>
          </p15:clr>
        </p15:guide>
        <p15:guide id="6" orient="horz" pos="304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 Option 1 - Picture 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205B58-DB7E-8244-8533-249ABF49D5AE}"/>
              </a:ext>
            </a:extLst>
          </p:cNvPr>
          <p:cNvSpPr/>
          <p:nvPr userDrawn="1"/>
        </p:nvSpPr>
        <p:spPr>
          <a:xfrm>
            <a:off x="0" y="0"/>
            <a:ext cx="12192000" cy="6858000"/>
          </a:xfrm>
          <a:prstGeom prst="rect">
            <a:avLst/>
          </a:prstGeom>
          <a:solidFill>
            <a:srgbClr val="00624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6FC2C5F-A5E4-3C43-ABB2-297B20BE261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5"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latin typeface="+mn-lt"/>
              </a:rPr>
              <a:t>”</a:t>
            </a:r>
          </a:p>
        </p:txBody>
      </p:sp>
      <p:sp>
        <p:nvSpPr>
          <p:cNvPr id="16"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latin typeface="+mn-lt"/>
              </a:rPr>
              <a:t>“</a:t>
            </a:r>
          </a:p>
        </p:txBody>
      </p:sp>
      <p:sp>
        <p:nvSpPr>
          <p:cNvPr id="17"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1" y="4834378"/>
            <a:ext cx="9144000" cy="544513"/>
          </a:xfrm>
        </p:spPr>
        <p:txBody>
          <a:bodyPr/>
          <a:lstStyle>
            <a:lvl1pPr marL="0" indent="0" algn="ctr">
              <a:buNone/>
              <a:defRPr>
                <a:solidFill>
                  <a:schemeClr val="accent3"/>
                </a:solidFill>
                <a:latin typeface="+mn-lt"/>
              </a:defRPr>
            </a:lvl1pPr>
          </a:lstStyle>
          <a:p>
            <a:pPr lvl="0"/>
            <a:r>
              <a:rPr lang="en-US" dirty="0"/>
              <a:t>Author</a:t>
            </a:r>
          </a:p>
        </p:txBody>
      </p:sp>
      <p:sp>
        <p:nvSpPr>
          <p:cNvPr id="8" name="Title 1">
            <a:extLst>
              <a:ext uri="{FF2B5EF4-FFF2-40B4-BE49-F238E27FC236}">
                <a16:creationId xmlns:a16="http://schemas.microsoft.com/office/drawing/2014/main" id="{C92F1E1E-9164-4ECD-A2F5-BF1183861FD4}"/>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1 </a:t>
            </a:r>
            <a:br>
              <a:rPr lang="en-US" dirty="0"/>
            </a:br>
            <a:r>
              <a:rPr lang="en-US" dirty="0"/>
              <a:t>Picture Background</a:t>
            </a:r>
          </a:p>
        </p:txBody>
      </p:sp>
    </p:spTree>
    <p:extLst>
      <p:ext uri="{BB962C8B-B14F-4D97-AF65-F5344CB8AC3E}">
        <p14:creationId xmlns:p14="http://schemas.microsoft.com/office/powerpoint/2010/main" val="3105992173"/>
      </p:ext>
    </p:extLst>
  </p:cSld>
  <p:clrMapOvr>
    <a:masterClrMapping/>
  </p:clrMapOvr>
  <p:extLst>
    <p:ext uri="{DCECCB84-F9BA-43D5-87BE-67443E8EF086}">
      <p15:sldGuideLst xmlns:p15="http://schemas.microsoft.com/office/powerpoint/2012/main">
        <p15:guide id="1" pos="6727">
          <p15:clr>
            <a:srgbClr val="FBAE40"/>
          </p15:clr>
        </p15:guide>
        <p15:guide id="2" orient="horz" pos="2651">
          <p15:clr>
            <a:srgbClr val="FBAE40"/>
          </p15:clr>
        </p15:guide>
        <p15:guide id="3" orient="horz" pos="3049">
          <p15:clr>
            <a:srgbClr val="FBAE40"/>
          </p15:clr>
        </p15:guide>
        <p15:guide id="4" orient="horz" pos="1474">
          <p15:clr>
            <a:srgbClr val="FBAE40"/>
          </p15:clr>
        </p15:guide>
        <p15:guide id="5" pos="949">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817" y="229232"/>
            <a:ext cx="1981039" cy="250811"/>
          </a:xfrm>
          <a:prstGeom prst="rect">
            <a:avLst/>
          </a:prstGeom>
        </p:spPr>
      </p:pic>
      <p:sp>
        <p:nvSpPr>
          <p:cNvPr id="6" name="Rectangle 5"/>
          <p:cNvSpPr/>
          <p:nvPr userDrawn="1"/>
        </p:nvSpPr>
        <p:spPr>
          <a:xfrm>
            <a:off x="1" y="6604001"/>
            <a:ext cx="12192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7" name="Rectangle 6"/>
          <p:cNvSpPr/>
          <p:nvPr userDrawn="1"/>
        </p:nvSpPr>
        <p:spPr>
          <a:xfrm>
            <a:off x="1" y="6688666"/>
            <a:ext cx="12192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8"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pic>
        <p:nvPicPr>
          <p:cNvPr id="10" name="Picture 9">
            <a:extLst>
              <a:ext uri="{FF2B5EF4-FFF2-40B4-BE49-F238E27FC236}">
                <a16:creationId xmlns:a16="http://schemas.microsoft.com/office/drawing/2014/main" id="{4FB1A1CD-2C11-4372-850A-0697FFCEEFA8}"/>
              </a:ext>
            </a:extLst>
          </p:cNvPr>
          <p:cNvPicPr>
            <a:picLocks noChangeAspect="1"/>
          </p:cNvPicPr>
          <p:nvPr userDrawn="1"/>
        </p:nvPicPr>
        <p:blipFill>
          <a:blip r:embed="rId3"/>
          <a:stretch>
            <a:fillRect/>
          </a:stretch>
        </p:blipFill>
        <p:spPr>
          <a:xfrm>
            <a:off x="7942557" y="1"/>
            <a:ext cx="4249444" cy="819364"/>
          </a:xfrm>
          <a:prstGeom prst="rect">
            <a:avLst/>
          </a:prstGeom>
        </p:spPr>
      </p:pic>
      <p:pic>
        <p:nvPicPr>
          <p:cNvPr id="9" name="Picture 8">
            <a:extLst>
              <a:ext uri="{FF2B5EF4-FFF2-40B4-BE49-F238E27FC236}">
                <a16:creationId xmlns:a16="http://schemas.microsoft.com/office/drawing/2014/main" id="{BE3CBBB8-3DBE-4B51-908D-454B829C1481}"/>
              </a:ext>
            </a:extLst>
          </p:cNvPr>
          <p:cNvPicPr>
            <a:picLocks noChangeAspect="1"/>
          </p:cNvPicPr>
          <p:nvPr userDrawn="1"/>
        </p:nvPicPr>
        <p:blipFill>
          <a:blip r:embed="rId4"/>
          <a:stretch>
            <a:fillRect/>
          </a:stretch>
        </p:blipFill>
        <p:spPr>
          <a:xfrm>
            <a:off x="7983984" y="38021"/>
            <a:ext cx="4077809" cy="712559"/>
          </a:xfrm>
          <a:prstGeom prst="rect">
            <a:avLst/>
          </a:prstGeom>
        </p:spPr>
      </p:pic>
    </p:spTree>
    <p:extLst>
      <p:ext uri="{BB962C8B-B14F-4D97-AF65-F5344CB8AC3E}">
        <p14:creationId xmlns:p14="http://schemas.microsoft.com/office/powerpoint/2010/main" val="1427793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1"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2"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10" name="Title 1">
            <a:extLst>
              <a:ext uri="{FF2B5EF4-FFF2-40B4-BE49-F238E27FC236}">
                <a16:creationId xmlns:a16="http://schemas.microsoft.com/office/drawing/2014/main" id="{1903D931-FCAA-4277-9747-EAD0E46B91A8}"/>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a:t>
            </a:r>
          </a:p>
        </p:txBody>
      </p:sp>
    </p:spTree>
    <p:extLst>
      <p:ext uri="{BB962C8B-B14F-4D97-AF65-F5344CB8AC3E}">
        <p14:creationId xmlns:p14="http://schemas.microsoft.com/office/powerpoint/2010/main" val="2916200305"/>
      </p:ext>
    </p:extLst>
  </p:cSld>
  <p:clrMapOvr>
    <a:masterClrMapping/>
  </p:clrMapOvr>
  <p:extLst>
    <p:ext uri="{DCECCB84-F9BA-43D5-87BE-67443E8EF086}">
      <p15:sldGuideLst xmlns:p15="http://schemas.microsoft.com/office/powerpoint/2012/main">
        <p15:guide id="1" pos="6717">
          <p15:clr>
            <a:srgbClr val="FBAE40"/>
          </p15:clr>
        </p15:guide>
        <p15:guide id="2" orient="horz" pos="3041">
          <p15:clr>
            <a:srgbClr val="FBAE40"/>
          </p15:clr>
        </p15:guide>
        <p15:guide id="3" pos="957">
          <p15:clr>
            <a:srgbClr val="FBAE40"/>
          </p15:clr>
        </p15:guide>
        <p15:guide id="4" orient="horz" pos="2651">
          <p15:clr>
            <a:srgbClr val="FBAE40"/>
          </p15:clr>
        </p15:guide>
        <p15:guide id="5" orient="horz" pos="148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 Option 2 - Mono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a:extLst>
              <a:ext uri="{FF2B5EF4-FFF2-40B4-BE49-F238E27FC236}">
                <a16:creationId xmlns:a16="http://schemas.microsoft.com/office/drawing/2014/main" id="{CC5EEEF7-79F4-5441-BDEB-C2EF6CC2AB7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11"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2"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3"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10" name="Title 1">
            <a:extLst>
              <a:ext uri="{FF2B5EF4-FFF2-40B4-BE49-F238E27FC236}">
                <a16:creationId xmlns:a16="http://schemas.microsoft.com/office/drawing/2014/main" id="{30154A64-3E18-4B3A-9175-6FA1501DBECA}"/>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 Monogram</a:t>
            </a:r>
          </a:p>
        </p:txBody>
      </p:sp>
    </p:spTree>
    <p:extLst>
      <p:ext uri="{BB962C8B-B14F-4D97-AF65-F5344CB8AC3E}">
        <p14:creationId xmlns:p14="http://schemas.microsoft.com/office/powerpoint/2010/main" val="1500892143"/>
      </p:ext>
    </p:extLst>
  </p:cSld>
  <p:clrMapOvr>
    <a:masterClrMapping/>
  </p:clrMapOvr>
  <p:extLst>
    <p:ext uri="{DCECCB84-F9BA-43D5-87BE-67443E8EF086}">
      <p15:sldGuideLst xmlns:p15="http://schemas.microsoft.com/office/powerpoint/2012/main">
        <p15:guide id="1" pos="6717">
          <p15:clr>
            <a:srgbClr val="FBAE40"/>
          </p15:clr>
        </p15:guide>
        <p15:guide id="2" orient="horz" pos="1474">
          <p15:clr>
            <a:srgbClr val="FBAE40"/>
          </p15:clr>
        </p15:guide>
        <p15:guide id="3" orient="horz" pos="2651">
          <p15:clr>
            <a:srgbClr val="FBAE40"/>
          </p15:clr>
        </p15:guide>
        <p15:guide id="4" pos="949">
          <p15:clr>
            <a:srgbClr val="FBAE40"/>
          </p15:clr>
        </p15:guide>
        <p15:guide id="5" orient="horz" pos="304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 Option 2 - Picture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CF17A1-ED95-1C42-BBA5-445814959C5B}"/>
              </a:ext>
            </a:extLst>
          </p:cNvPr>
          <p:cNvSpPr/>
          <p:nvPr userDrawn="1"/>
        </p:nvSpPr>
        <p:spPr>
          <a:xfrm>
            <a:off x="-3" y="0"/>
            <a:ext cx="12192000" cy="68580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E5C3496-6102-5741-9EDB-99E97DA03433}"/>
              </a:ext>
            </a:extLst>
          </p:cNvPr>
          <p:cNvSpPr txBox="1"/>
          <p:nvPr userDrawn="1"/>
        </p:nvSpPr>
        <p:spPr>
          <a:xfrm>
            <a:off x="-3" y="-426745"/>
            <a:ext cx="12192003" cy="307777"/>
          </a:xfrm>
          <a:prstGeom prst="rect">
            <a:avLst/>
          </a:prstGeom>
          <a:solidFill>
            <a:schemeClr val="bg1"/>
          </a:solidFill>
        </p:spPr>
        <p:txBody>
          <a:bodyPr wrap="square" rtlCol="0">
            <a:spAutoFit/>
          </a:bodyPr>
          <a:lstStyle/>
          <a:p>
            <a:pPr algn="ctr"/>
            <a:r>
              <a:rPr lang="pl-PL" sz="1400" dirty="0">
                <a:solidFill>
                  <a:schemeClr val="accent2"/>
                </a:solidFill>
                <a:latin typeface="Proxima Nova Rg" panose="02000506030000020004" pitchFamily="50" charset="0"/>
              </a:rPr>
              <a:t>To insert a background image, right-click on the slide – select FORMAT BACKGROUND &gt; Picture or texture fill</a:t>
            </a:r>
            <a:endParaRPr lang="bg-BG" sz="1400" dirty="0">
              <a:solidFill>
                <a:schemeClr val="accent2"/>
              </a:solidFill>
              <a:latin typeface="Proxima Nova Rg" panose="02000506030000020004" pitchFamily="50" charset="0"/>
            </a:endParaRPr>
          </a:p>
        </p:txBody>
      </p:sp>
      <p:sp>
        <p:nvSpPr>
          <p:cNvPr id="13" name="Subtitle 2">
            <a:extLst>
              <a:ext uri="{FF2B5EF4-FFF2-40B4-BE49-F238E27FC236}">
                <a16:creationId xmlns:a16="http://schemas.microsoft.com/office/drawing/2014/main" id="{E13A2D67-91F3-2946-BCCD-7D3373EEB483}"/>
              </a:ext>
            </a:extLst>
          </p:cNvPr>
          <p:cNvSpPr txBox="1">
            <a:spLocks/>
          </p:cNvSpPr>
          <p:nvPr userDrawn="1"/>
        </p:nvSpPr>
        <p:spPr>
          <a:xfrm>
            <a:off x="10614212" y="4013434"/>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500" dirty="0">
                <a:solidFill>
                  <a:schemeClr val="bg1"/>
                </a:solidFill>
                <a:latin typeface="+mn-lt"/>
              </a:rPr>
              <a:t>”</a:t>
            </a:r>
          </a:p>
        </p:txBody>
      </p:sp>
      <p:sp>
        <p:nvSpPr>
          <p:cNvPr id="14" name="Subtitle 2">
            <a:extLst>
              <a:ext uri="{FF2B5EF4-FFF2-40B4-BE49-F238E27FC236}">
                <a16:creationId xmlns:a16="http://schemas.microsoft.com/office/drawing/2014/main" id="{33F74712-47DD-D445-BB61-E4279010D2FD}"/>
              </a:ext>
            </a:extLst>
          </p:cNvPr>
          <p:cNvSpPr txBox="1">
            <a:spLocks/>
          </p:cNvSpPr>
          <p:nvPr userDrawn="1"/>
        </p:nvSpPr>
        <p:spPr>
          <a:xfrm>
            <a:off x="876289" y="1738906"/>
            <a:ext cx="710184"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1500" dirty="0">
                <a:solidFill>
                  <a:schemeClr val="bg1"/>
                </a:solidFill>
                <a:latin typeface="+mn-lt"/>
              </a:rPr>
              <a:t>“</a:t>
            </a:r>
          </a:p>
        </p:txBody>
      </p:sp>
      <p:sp>
        <p:nvSpPr>
          <p:cNvPr id="15" name="Text Placeholder 4">
            <a:extLst>
              <a:ext uri="{FF2B5EF4-FFF2-40B4-BE49-F238E27FC236}">
                <a16:creationId xmlns:a16="http://schemas.microsoft.com/office/drawing/2014/main" id="{4D460897-86D1-9049-AD57-04D2E0921B7C}"/>
              </a:ext>
            </a:extLst>
          </p:cNvPr>
          <p:cNvSpPr>
            <a:spLocks noGrp="1"/>
          </p:cNvSpPr>
          <p:nvPr>
            <p:ph type="body" sz="quarter" idx="10" hasCustomPrompt="1"/>
          </p:nvPr>
        </p:nvSpPr>
        <p:spPr>
          <a:xfrm>
            <a:off x="1524000" y="4825911"/>
            <a:ext cx="9144000" cy="544513"/>
          </a:xfrm>
        </p:spPr>
        <p:txBody>
          <a:bodyPr/>
          <a:lstStyle>
            <a:lvl1pPr marL="0" indent="0" algn="ctr">
              <a:buFont typeface="Arial" charset="0"/>
              <a:buNone/>
              <a:defRPr>
                <a:solidFill>
                  <a:schemeClr val="accent2"/>
                </a:solidFill>
                <a:latin typeface="+mn-lt"/>
              </a:defRPr>
            </a:lvl1pPr>
          </a:lstStyle>
          <a:p>
            <a:pPr lvl="0"/>
            <a:r>
              <a:rPr lang="en-US" dirty="0"/>
              <a:t>Author</a:t>
            </a:r>
          </a:p>
        </p:txBody>
      </p:sp>
      <p:sp>
        <p:nvSpPr>
          <p:cNvPr id="8" name="Title 1">
            <a:extLst>
              <a:ext uri="{FF2B5EF4-FFF2-40B4-BE49-F238E27FC236}">
                <a16:creationId xmlns:a16="http://schemas.microsoft.com/office/drawing/2014/main" id="{93C43EA4-87C9-4342-86BE-4322339295CF}"/>
              </a:ext>
            </a:extLst>
          </p:cNvPr>
          <p:cNvSpPr>
            <a:spLocks noGrp="1"/>
          </p:cNvSpPr>
          <p:nvPr>
            <p:ph type="ctrTitle" hasCustomPrompt="1"/>
          </p:nvPr>
        </p:nvSpPr>
        <p:spPr>
          <a:xfrm>
            <a:off x="1519239" y="2355273"/>
            <a:ext cx="9144000" cy="1854262"/>
          </a:xfrm>
        </p:spPr>
        <p:txBody>
          <a:bodyPr anchor="ctr"/>
          <a:lstStyle>
            <a:lvl1pPr algn="ctr">
              <a:defRPr sz="6000">
                <a:solidFill>
                  <a:schemeClr val="bg1"/>
                </a:solidFill>
                <a:latin typeface="+mn-lt"/>
              </a:defRPr>
            </a:lvl1pPr>
          </a:lstStyle>
          <a:p>
            <a:r>
              <a:rPr lang="en-US" dirty="0"/>
              <a:t>Quote – Option 2 </a:t>
            </a:r>
            <a:br>
              <a:rPr lang="en-US" dirty="0"/>
            </a:br>
            <a:r>
              <a:rPr lang="en-US" dirty="0"/>
              <a:t>Picture Background</a:t>
            </a:r>
          </a:p>
        </p:txBody>
      </p:sp>
    </p:spTree>
    <p:extLst>
      <p:ext uri="{BB962C8B-B14F-4D97-AF65-F5344CB8AC3E}">
        <p14:creationId xmlns:p14="http://schemas.microsoft.com/office/powerpoint/2010/main" val="280310000"/>
      </p:ext>
    </p:extLst>
  </p:cSld>
  <p:clrMapOvr>
    <a:masterClrMapping/>
  </p:clrMapOvr>
  <p:extLst>
    <p:ext uri="{DCECCB84-F9BA-43D5-87BE-67443E8EF086}">
      <p15:sldGuideLst xmlns:p15="http://schemas.microsoft.com/office/powerpoint/2012/main">
        <p15:guide id="1" pos="957">
          <p15:clr>
            <a:srgbClr val="FBAE40"/>
          </p15:clr>
        </p15:guide>
        <p15:guide id="2" orient="horz" pos="2651">
          <p15:clr>
            <a:srgbClr val="FBAE40"/>
          </p15:clr>
        </p15:guide>
        <p15:guide id="3" pos="6717">
          <p15:clr>
            <a:srgbClr val="FBAE40"/>
          </p15:clr>
        </p15:guide>
        <p15:guide id="4" orient="horz" pos="1474">
          <p15:clr>
            <a:srgbClr val="FBAE40"/>
          </p15:clr>
        </p15:guide>
        <p15:guide id="5" orient="horz" pos="304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 4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4359731" cy="4308464"/>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Storyboard – 4 Pictures</a:t>
            </a:r>
          </a:p>
        </p:txBody>
      </p:sp>
      <p:sp>
        <p:nvSpPr>
          <p:cNvPr id="15" name="Picture Placeholder 3">
            <a:extLst>
              <a:ext uri="{FF2B5EF4-FFF2-40B4-BE49-F238E27FC236}">
                <a16:creationId xmlns:a16="http://schemas.microsoft.com/office/drawing/2014/main" id="{CC77B04A-66B3-FE4F-8CF2-1B1B16B9343D}"/>
              </a:ext>
            </a:extLst>
          </p:cNvPr>
          <p:cNvSpPr>
            <a:spLocks noGrp="1"/>
          </p:cNvSpPr>
          <p:nvPr>
            <p:ph type="pic" sz="quarter" idx="15"/>
          </p:nvPr>
        </p:nvSpPr>
        <p:spPr>
          <a:xfrm>
            <a:off x="8611569" y="1762739"/>
            <a:ext cx="3044075" cy="4308464"/>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5231793" y="1762745"/>
            <a:ext cx="3044075"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5231793" y="4056004"/>
            <a:ext cx="3044075"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3"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141607207"/>
      </p:ext>
    </p:extLst>
  </p:cSld>
  <p:clrMapOvr>
    <a:masterClrMapping/>
  </p:clrMapOvr>
  <p:extLst>
    <p:ext uri="{DCECCB84-F9BA-43D5-87BE-67443E8EF086}">
      <p15:sldGuideLst xmlns:p15="http://schemas.microsoft.com/office/powerpoint/2012/main">
        <p15:guide id="1" pos="339">
          <p15:clr>
            <a:srgbClr val="FBAE40"/>
          </p15:clr>
        </p15:guide>
        <p15:guide id="2" orient="horz" pos="3820">
          <p15:clr>
            <a:srgbClr val="FBAE40"/>
          </p15:clr>
        </p15:guide>
        <p15:guide id="3" pos="7039">
          <p15:clr>
            <a:srgbClr val="FBAE40"/>
          </p15:clr>
        </p15:guide>
        <p15:guide id="4" pos="7159">
          <p15:clr>
            <a:srgbClr val="FBAE40"/>
          </p15:clr>
        </p15:guide>
        <p15:guide id="5" pos="7344">
          <p15:clr>
            <a:srgbClr val="FBAE40"/>
          </p15:clr>
        </p15:guide>
        <p15:guide id="6" orient="horz" pos="1110">
          <p15:clr>
            <a:srgbClr val="FBAE40"/>
          </p15:clr>
        </p15:guide>
        <p15:guide id="7" orient="horz" pos="4252">
          <p15:clr>
            <a:srgbClr val="FBAE40"/>
          </p15:clr>
        </p15:guide>
        <p15:guide id="8" pos="3083">
          <p15:clr>
            <a:srgbClr val="FBAE40"/>
          </p15:clr>
        </p15:guide>
        <p15:guide id="9" pos="3295">
          <p15:clr>
            <a:srgbClr val="FBAE40"/>
          </p15:clr>
        </p15:guide>
        <p15:guide id="10" pos="5209">
          <p15:clr>
            <a:srgbClr val="FBAE40"/>
          </p15:clr>
        </p15:guide>
        <p15:guide id="11" pos="5421">
          <p15:clr>
            <a:srgbClr val="FBAE40"/>
          </p15:clr>
        </p15:guide>
        <p15:guide id="12" orient="horz" pos="2558">
          <p15:clr>
            <a:srgbClr val="FBAE40"/>
          </p15:clr>
        </p15:guide>
        <p15:guide id="13" orient="horz" pos="2380">
          <p15:clr>
            <a:srgbClr val="FBAE40"/>
          </p15:clr>
        </p15:guide>
        <p15:guide id="14" orient="horz" pos="4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oryboard – 6 Pictures">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10E64717-DA8A-9C47-B2BD-397159535367}"/>
              </a:ext>
            </a:extLst>
          </p:cNvPr>
          <p:cNvSpPr>
            <a:spLocks noGrp="1"/>
          </p:cNvSpPr>
          <p:nvPr>
            <p:ph type="pic" sz="quarter" idx="14"/>
          </p:nvPr>
        </p:nvSpPr>
        <p:spPr>
          <a:xfrm>
            <a:off x="536361" y="1762739"/>
            <a:ext cx="2415184" cy="4308464"/>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Storyboard – 6 Pictures</a:t>
            </a:r>
          </a:p>
        </p:txBody>
      </p:sp>
      <p:sp>
        <p:nvSpPr>
          <p:cNvPr id="16" name="Picture Placeholder 3">
            <a:extLst>
              <a:ext uri="{FF2B5EF4-FFF2-40B4-BE49-F238E27FC236}">
                <a16:creationId xmlns:a16="http://schemas.microsoft.com/office/drawing/2014/main" id="{21F1406A-D302-0942-B0F0-9C31FDC0B232}"/>
              </a:ext>
            </a:extLst>
          </p:cNvPr>
          <p:cNvSpPr>
            <a:spLocks noGrp="1"/>
          </p:cNvSpPr>
          <p:nvPr>
            <p:ph type="pic" sz="quarter" idx="16"/>
          </p:nvPr>
        </p:nvSpPr>
        <p:spPr>
          <a:xfrm>
            <a:off x="3296889" y="1762745"/>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7" name="Picture Placeholder 3">
            <a:extLst>
              <a:ext uri="{FF2B5EF4-FFF2-40B4-BE49-F238E27FC236}">
                <a16:creationId xmlns:a16="http://schemas.microsoft.com/office/drawing/2014/main" id="{F68787C0-3F5F-944B-AD05-6E8E612FC45B}"/>
              </a:ext>
            </a:extLst>
          </p:cNvPr>
          <p:cNvSpPr>
            <a:spLocks noGrp="1"/>
          </p:cNvSpPr>
          <p:nvPr>
            <p:ph type="pic" sz="quarter" idx="17"/>
          </p:nvPr>
        </p:nvSpPr>
        <p:spPr>
          <a:xfrm>
            <a:off x="3296889" y="4056004"/>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267693" y="1762745"/>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1" name="Picture Placeholder 3">
            <a:extLst>
              <a:ext uri="{FF2B5EF4-FFF2-40B4-BE49-F238E27FC236}">
                <a16:creationId xmlns:a16="http://schemas.microsoft.com/office/drawing/2014/main" id="{861B7A5A-FF1D-0348-9380-8CE01CFD5651}"/>
              </a:ext>
            </a:extLst>
          </p:cNvPr>
          <p:cNvSpPr>
            <a:spLocks noGrp="1"/>
          </p:cNvSpPr>
          <p:nvPr>
            <p:ph type="pic" sz="quarter" idx="19"/>
          </p:nvPr>
        </p:nvSpPr>
        <p:spPr>
          <a:xfrm>
            <a:off x="6267693" y="4056004"/>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2" name="Picture Placeholder 3">
            <a:extLst>
              <a:ext uri="{FF2B5EF4-FFF2-40B4-BE49-F238E27FC236}">
                <a16:creationId xmlns:a16="http://schemas.microsoft.com/office/drawing/2014/main" id="{522D17D8-E5FE-8342-ACA9-789AE4B3C597}"/>
              </a:ext>
            </a:extLst>
          </p:cNvPr>
          <p:cNvSpPr>
            <a:spLocks noGrp="1"/>
          </p:cNvSpPr>
          <p:nvPr>
            <p:ph type="pic" sz="quarter" idx="20"/>
          </p:nvPr>
        </p:nvSpPr>
        <p:spPr>
          <a:xfrm>
            <a:off x="9240455" y="1762739"/>
            <a:ext cx="2415184" cy="4308464"/>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5" name="Rectangle 1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372378646"/>
      </p:ext>
    </p:extLst>
  </p:cSld>
  <p:clrMapOvr>
    <a:masterClrMapping/>
  </p:clrMapOvr>
  <p:extLst>
    <p:ext uri="{DCECCB84-F9BA-43D5-87BE-67443E8EF086}">
      <p15:sldGuideLst xmlns:p15="http://schemas.microsoft.com/office/powerpoint/2012/main">
        <p15:guide id="1" orient="horz" pos="2380">
          <p15:clr>
            <a:srgbClr val="FBAE40"/>
          </p15:clr>
        </p15:guide>
        <p15:guide id="2" pos="339">
          <p15:clr>
            <a:srgbClr val="FBAE40"/>
          </p15:clr>
        </p15:guide>
        <p15:guide id="3" orient="horz" pos="2558">
          <p15:clr>
            <a:srgbClr val="FBAE40"/>
          </p15:clr>
        </p15:guide>
        <p15:guide id="4" pos="1855">
          <p15:clr>
            <a:srgbClr val="FBAE40"/>
          </p15:clr>
        </p15:guide>
        <p15:guide id="5" pos="2075">
          <p15:clr>
            <a:srgbClr val="FBAE40"/>
          </p15:clr>
        </p15:guide>
        <p15:guide id="6" pos="3736">
          <p15:clr>
            <a:srgbClr val="FBAE40"/>
          </p15:clr>
        </p15:guide>
        <p15:guide id="7" pos="3947">
          <p15:clr>
            <a:srgbClr val="FBAE40"/>
          </p15:clr>
        </p15:guide>
        <p15:guide id="8" pos="5599">
          <p15:clr>
            <a:srgbClr val="FBAE40"/>
          </p15:clr>
        </p15:guide>
        <p15:guide id="9" pos="5819">
          <p15:clr>
            <a:srgbClr val="FBAE40"/>
          </p15:clr>
        </p15:guide>
        <p15:guide id="10" pos="7344">
          <p15:clr>
            <a:srgbClr val="FBAE40"/>
          </p15:clr>
        </p15:guide>
        <p15:guide id="11" pos="7159">
          <p15:clr>
            <a:srgbClr val="FBAE40"/>
          </p15:clr>
        </p15:guide>
        <p15:guide id="12" pos="7039">
          <p15:clr>
            <a:srgbClr val="FBAE40"/>
          </p15:clr>
        </p15:guide>
        <p15:guide id="13" orient="horz" pos="3820">
          <p15:clr>
            <a:srgbClr val="FBAE40"/>
          </p15:clr>
        </p15:guide>
        <p15:guide id="14" orient="horz" pos="4252">
          <p15:clr>
            <a:srgbClr val="FBAE40"/>
          </p15:clr>
        </p15:guide>
        <p15:guide id="15" orient="horz" pos="1110">
          <p15:clr>
            <a:srgbClr val="FBAE40"/>
          </p15:clr>
        </p15:guide>
        <p15:guide id="16" orient="horz" pos="4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oryboard – 8 Pictures">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3" y="476722"/>
            <a:ext cx="10638052" cy="768545"/>
          </a:xfrm>
          <a:prstGeom prst="rect">
            <a:avLst/>
          </a:prstGeom>
        </p:spPr>
        <p:txBody>
          <a:bodyPr vert="horz" lIns="0" tIns="0" rIns="0" bIns="0" rtlCol="0" anchor="ctr">
            <a:normAutofit/>
          </a:bodyPr>
          <a:lstStyle>
            <a:lvl1pPr>
              <a:defRPr>
                <a:latin typeface="+mn-lt"/>
              </a:defRPr>
            </a:lvl1pPr>
          </a:lstStyle>
          <a:p>
            <a:r>
              <a:rPr lang="en-US" dirty="0"/>
              <a:t>Storyboard – 8 Pictures</a:t>
            </a:r>
          </a:p>
        </p:txBody>
      </p:sp>
      <p:sp>
        <p:nvSpPr>
          <p:cNvPr id="20" name="Picture Placeholder 3">
            <a:extLst>
              <a:ext uri="{FF2B5EF4-FFF2-40B4-BE49-F238E27FC236}">
                <a16:creationId xmlns:a16="http://schemas.microsoft.com/office/drawing/2014/main" id="{54898284-5773-2C46-A187-25145849B57B}"/>
              </a:ext>
            </a:extLst>
          </p:cNvPr>
          <p:cNvSpPr>
            <a:spLocks noGrp="1"/>
          </p:cNvSpPr>
          <p:nvPr>
            <p:ph type="pic" sz="quarter" idx="18"/>
          </p:nvPr>
        </p:nvSpPr>
        <p:spPr>
          <a:xfrm>
            <a:off x="6197601" y="1768797"/>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3" name="Picture Placeholder 3">
            <a:extLst>
              <a:ext uri="{FF2B5EF4-FFF2-40B4-BE49-F238E27FC236}">
                <a16:creationId xmlns:a16="http://schemas.microsoft.com/office/drawing/2014/main" id="{01563D09-47DF-B74D-8437-7B3126127A38}"/>
              </a:ext>
            </a:extLst>
          </p:cNvPr>
          <p:cNvSpPr>
            <a:spLocks noGrp="1"/>
          </p:cNvSpPr>
          <p:nvPr>
            <p:ph type="pic" sz="quarter" idx="21"/>
          </p:nvPr>
        </p:nvSpPr>
        <p:spPr>
          <a:xfrm>
            <a:off x="9028221" y="1768797"/>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5" name="Picture Placeholder 3">
            <a:extLst>
              <a:ext uri="{FF2B5EF4-FFF2-40B4-BE49-F238E27FC236}">
                <a16:creationId xmlns:a16="http://schemas.microsoft.com/office/drawing/2014/main" id="{D5C94E7E-765E-4E48-9104-69D3DA709408}"/>
              </a:ext>
            </a:extLst>
          </p:cNvPr>
          <p:cNvSpPr>
            <a:spLocks noGrp="1"/>
          </p:cNvSpPr>
          <p:nvPr>
            <p:ph type="pic" sz="quarter" idx="23"/>
          </p:nvPr>
        </p:nvSpPr>
        <p:spPr>
          <a:xfrm>
            <a:off x="6196361" y="4049051"/>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27" name="Picture Placeholder 3">
            <a:extLst>
              <a:ext uri="{FF2B5EF4-FFF2-40B4-BE49-F238E27FC236}">
                <a16:creationId xmlns:a16="http://schemas.microsoft.com/office/drawing/2014/main" id="{EF87835B-E9A2-5C42-95A4-DE8731A8ADB6}"/>
              </a:ext>
            </a:extLst>
          </p:cNvPr>
          <p:cNvSpPr>
            <a:spLocks noGrp="1"/>
          </p:cNvSpPr>
          <p:nvPr>
            <p:ph type="pic" sz="quarter" idx="25"/>
          </p:nvPr>
        </p:nvSpPr>
        <p:spPr>
          <a:xfrm>
            <a:off x="9028221" y="4049051"/>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3" name="Picture Placeholder 3">
            <a:extLst>
              <a:ext uri="{FF2B5EF4-FFF2-40B4-BE49-F238E27FC236}">
                <a16:creationId xmlns:a16="http://schemas.microsoft.com/office/drawing/2014/main" id="{54898284-5773-2C46-A187-25145849B57B}"/>
              </a:ext>
            </a:extLst>
          </p:cNvPr>
          <p:cNvSpPr>
            <a:spLocks noGrp="1"/>
          </p:cNvSpPr>
          <p:nvPr>
            <p:ph type="pic" sz="quarter" idx="26"/>
          </p:nvPr>
        </p:nvSpPr>
        <p:spPr>
          <a:xfrm>
            <a:off x="3369969" y="1768797"/>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4" name="Picture Placeholder 3">
            <a:extLst>
              <a:ext uri="{FF2B5EF4-FFF2-40B4-BE49-F238E27FC236}">
                <a16:creationId xmlns:a16="http://schemas.microsoft.com/office/drawing/2014/main" id="{D5C94E7E-765E-4E48-9104-69D3DA709408}"/>
              </a:ext>
            </a:extLst>
          </p:cNvPr>
          <p:cNvSpPr>
            <a:spLocks noGrp="1"/>
          </p:cNvSpPr>
          <p:nvPr>
            <p:ph type="pic" sz="quarter" idx="27"/>
          </p:nvPr>
        </p:nvSpPr>
        <p:spPr>
          <a:xfrm>
            <a:off x="3364501" y="4049051"/>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5" name="Picture Placeholder 3">
            <a:extLst>
              <a:ext uri="{FF2B5EF4-FFF2-40B4-BE49-F238E27FC236}">
                <a16:creationId xmlns:a16="http://schemas.microsoft.com/office/drawing/2014/main" id="{54898284-5773-2C46-A187-25145849B57B}"/>
              </a:ext>
            </a:extLst>
          </p:cNvPr>
          <p:cNvSpPr>
            <a:spLocks noGrp="1"/>
          </p:cNvSpPr>
          <p:nvPr>
            <p:ph type="pic" sz="quarter" idx="28"/>
          </p:nvPr>
        </p:nvSpPr>
        <p:spPr>
          <a:xfrm>
            <a:off x="532641" y="1768797"/>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36" name="Picture Placeholder 3">
            <a:extLst>
              <a:ext uri="{FF2B5EF4-FFF2-40B4-BE49-F238E27FC236}">
                <a16:creationId xmlns:a16="http://schemas.microsoft.com/office/drawing/2014/main" id="{D5C94E7E-765E-4E48-9104-69D3DA709408}"/>
              </a:ext>
            </a:extLst>
          </p:cNvPr>
          <p:cNvSpPr>
            <a:spLocks noGrp="1"/>
          </p:cNvSpPr>
          <p:nvPr>
            <p:ph type="pic" sz="quarter" idx="29"/>
          </p:nvPr>
        </p:nvSpPr>
        <p:spPr>
          <a:xfrm>
            <a:off x="532641" y="4049051"/>
            <a:ext cx="2627419" cy="2015205"/>
          </a:xfrm>
        </p:spPr>
        <p:txBody>
          <a:bodyPr/>
          <a:lstStyle>
            <a:lvl1pPr marL="0" indent="0" algn="ctr">
              <a:buNone/>
              <a:defRPr>
                <a:latin typeface="+mn-lt"/>
              </a:defRPr>
            </a:lvl1pPr>
          </a:lstStyle>
          <a:p>
            <a:endParaRPr lang="en-US" dirty="0"/>
          </a:p>
          <a:p>
            <a:endParaRPr lang="en-US" dirty="0"/>
          </a:p>
          <a:p>
            <a:endParaRPr lang="en-US" dirty="0"/>
          </a:p>
          <a:p>
            <a:r>
              <a:rPr lang="en-US" dirty="0"/>
              <a:t>Picture</a:t>
            </a:r>
          </a:p>
        </p:txBody>
      </p:sp>
      <p:sp>
        <p:nvSpPr>
          <p:cNvPr id="17" name="Rectangle 16">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2"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021079360"/>
      </p:ext>
    </p:extLst>
  </p:cSld>
  <p:clrMapOvr>
    <a:masterClrMapping/>
  </p:clrMapOvr>
  <p:extLst>
    <p:ext uri="{DCECCB84-F9BA-43D5-87BE-67443E8EF086}">
      <p15:sldGuideLst xmlns:p15="http://schemas.microsoft.com/office/powerpoint/2012/main">
        <p15:guide id="1" pos="339">
          <p15:clr>
            <a:srgbClr val="FBAE40"/>
          </p15:clr>
        </p15:guide>
        <p15:guide id="2" orient="horz" pos="2380">
          <p15:clr>
            <a:srgbClr val="FBAE40"/>
          </p15:clr>
        </p15:guide>
        <p15:guide id="3" orient="horz" pos="1110">
          <p15:clr>
            <a:srgbClr val="FBAE40"/>
          </p15:clr>
        </p15:guide>
        <p15:guide id="4" orient="horz" pos="3820">
          <p15:clr>
            <a:srgbClr val="FBAE40"/>
          </p15:clr>
        </p15:guide>
        <p15:guide id="5" pos="1991">
          <p15:clr>
            <a:srgbClr val="FBAE40"/>
          </p15:clr>
        </p15:guide>
        <p15:guide id="6" pos="2119">
          <p15:clr>
            <a:srgbClr val="FBAE40"/>
          </p15:clr>
        </p15:guide>
        <p15:guide id="7" pos="3779">
          <p15:clr>
            <a:srgbClr val="FBAE40"/>
          </p15:clr>
        </p15:guide>
        <p15:guide id="8" pos="3905">
          <p15:clr>
            <a:srgbClr val="FBAE40"/>
          </p15:clr>
        </p15:guide>
        <p15:guide id="11" orient="horz" pos="2550">
          <p15:clr>
            <a:srgbClr val="FBAE40"/>
          </p15:clr>
        </p15:guide>
        <p15:guide id="12" pos="7159">
          <p15:clr>
            <a:srgbClr val="FBAE40"/>
          </p15:clr>
        </p15:guide>
        <p15:guide id="13" pos="7344">
          <p15:clr>
            <a:srgbClr val="FBAE40"/>
          </p15:clr>
        </p15:guide>
        <p15:guide id="14" pos="7039">
          <p15:clr>
            <a:srgbClr val="FBAE40"/>
          </p15:clr>
        </p15:guide>
        <p15:guide id="15" orient="horz" pos="4252">
          <p15:clr>
            <a:srgbClr val="FBAE40"/>
          </p15:clr>
        </p15:guide>
        <p15:guide id="16" orient="horz" pos="4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us - Option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B6356D3-CE0A-4748-8BAC-B8CD9197ED70}"/>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mn-lt"/>
              </a:defRPr>
            </a:lvl1pPr>
          </a:lstStyle>
          <a:p>
            <a:fld id="{54797FC3-DC33-DA47-95F6-F7EB925D69E8}" type="slidenum">
              <a:rPr lang="en-US" smtClean="0"/>
              <a:pPr/>
              <a:t>‹#›</a:t>
            </a:fld>
            <a:endParaRPr lang="en-US"/>
          </a:p>
        </p:txBody>
      </p:sp>
      <p:cxnSp>
        <p:nvCxnSpPr>
          <p:cNvPr id="10" name="Straight Connector 9">
            <a:extLst>
              <a:ext uri="{FF2B5EF4-FFF2-40B4-BE49-F238E27FC236}">
                <a16:creationId xmlns:a16="http://schemas.microsoft.com/office/drawing/2014/main" id="{F234A81B-555A-5245-87EB-C17138CDA6F9}"/>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latin typeface="+mn-lt"/>
              </a:defRPr>
            </a:lvl1pPr>
          </a:lstStyle>
          <a:p>
            <a:r>
              <a:rPr lang="en-US" dirty="0"/>
              <a:t>Contact us - Option 1</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5"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2011119576"/>
      </p:ext>
    </p:extLst>
  </p:cSld>
  <p:clrMapOvr>
    <a:masterClrMapping/>
  </p:clrMapOvr>
  <p:extLst>
    <p:ext uri="{DCECCB84-F9BA-43D5-87BE-67443E8EF086}">
      <p15:sldGuideLst xmlns:p15="http://schemas.microsoft.com/office/powerpoint/2012/main">
        <p15:guide id="1" pos="339">
          <p15:clr>
            <a:srgbClr val="FBAE40"/>
          </p15:clr>
        </p15:guide>
        <p15:guide id="2" orient="horz" pos="1669">
          <p15:clr>
            <a:srgbClr val="FBAE40"/>
          </p15:clr>
        </p15:guide>
        <p15:guide id="3" pos="813">
          <p15:clr>
            <a:srgbClr val="FBAE40"/>
          </p15:clr>
        </p15:guide>
        <p15:guide id="4" orient="horz" pos="3227">
          <p15:clr>
            <a:srgbClr val="FBAE40"/>
          </p15:clr>
        </p15:guide>
        <p15:guide id="5" orient="horz" pos="2948">
          <p15:clr>
            <a:srgbClr val="FBAE40"/>
          </p15:clr>
        </p15:guide>
        <p15:guide id="6" orient="horz" pos="2812">
          <p15:clr>
            <a:srgbClr val="FBAE40"/>
          </p15:clr>
        </p15:guide>
        <p15:guide id="7" orient="horz" pos="2533">
          <p15:clr>
            <a:srgbClr val="FBAE40"/>
          </p15:clr>
        </p15:guide>
        <p15:guide id="8" orient="horz" pos="2414">
          <p15:clr>
            <a:srgbClr val="FBAE40"/>
          </p15:clr>
        </p15:guide>
        <p15:guide id="9" orient="horz" pos="2126">
          <p15:clr>
            <a:srgbClr val="FBAE40"/>
          </p15:clr>
        </p15:guide>
        <p15:guide id="10" orient="horz" pos="1957">
          <p15:clr>
            <a:srgbClr val="FBAE40"/>
          </p15:clr>
        </p15:guide>
        <p15:guide id="11" pos="576">
          <p15:clr>
            <a:srgbClr val="FBAE40"/>
          </p15:clr>
        </p15:guide>
        <p15:guide id="12" pos="7159">
          <p15:clr>
            <a:srgbClr val="FBAE40"/>
          </p15:clr>
        </p15:guide>
        <p15:guide id="13" pos="7039">
          <p15:clr>
            <a:srgbClr val="FBAE40"/>
          </p15:clr>
        </p15:guide>
        <p15:guide id="14" pos="7344">
          <p15:clr>
            <a:srgbClr val="FBAE40"/>
          </p15:clr>
        </p15:guide>
        <p15:guide id="15" orient="horz" pos="42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us - Option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4FFE8F-3952-B543-A65E-25E368EC850D}"/>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Placeholder 1">
            <a:extLst>
              <a:ext uri="{FF2B5EF4-FFF2-40B4-BE49-F238E27FC236}">
                <a16:creationId xmlns:a16="http://schemas.microsoft.com/office/drawing/2014/main" id="{DB004B08-0BE0-104F-BDA3-27A9E001F298}"/>
              </a:ext>
            </a:extLst>
          </p:cNvPr>
          <p:cNvSpPr>
            <a:spLocks noGrp="1"/>
          </p:cNvSpPr>
          <p:nvPr>
            <p:ph type="title" hasCustomPrompt="1"/>
          </p:nvPr>
        </p:nvSpPr>
        <p:spPr>
          <a:xfrm>
            <a:off x="536361" y="476722"/>
            <a:ext cx="10636464" cy="768545"/>
          </a:xfrm>
          <a:prstGeom prst="rect">
            <a:avLst/>
          </a:prstGeom>
        </p:spPr>
        <p:txBody>
          <a:bodyPr vert="horz" lIns="0" tIns="0" rIns="0" bIns="0" rtlCol="0" anchor="ctr">
            <a:normAutofit/>
          </a:bodyPr>
          <a:lstStyle>
            <a:lvl1pPr>
              <a:defRPr>
                <a:solidFill>
                  <a:schemeClr val="bg1"/>
                </a:solidFill>
                <a:latin typeface="+mn-lt"/>
              </a:defRPr>
            </a:lvl1pPr>
          </a:lstStyle>
          <a:p>
            <a:r>
              <a:rPr lang="en-US" dirty="0"/>
              <a:t>Contact us - Option 2</a:t>
            </a:r>
          </a:p>
        </p:txBody>
      </p:sp>
      <p:sp>
        <p:nvSpPr>
          <p:cNvPr id="17" name="Google Shape;1039;p98">
            <a:extLst>
              <a:ext uri="{FF2B5EF4-FFF2-40B4-BE49-F238E27FC236}">
                <a16:creationId xmlns:a16="http://schemas.microsoft.com/office/drawing/2014/main" id="{7CBA5E02-1A72-AA4C-BA0B-45590218EFC5}"/>
              </a:ext>
            </a:extLst>
          </p:cNvPr>
          <p:cNvSpPr/>
          <p:nvPr userDrawn="1"/>
        </p:nvSpPr>
        <p:spPr>
          <a:xfrm>
            <a:off x="786643" y="2728768"/>
            <a:ext cx="299728"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63;p98">
            <a:extLst>
              <a:ext uri="{FF2B5EF4-FFF2-40B4-BE49-F238E27FC236}">
                <a16:creationId xmlns:a16="http://schemas.microsoft.com/office/drawing/2014/main" id="{0D69BA64-6551-1D47-B29B-DCBD8A41F41D}"/>
              </a:ext>
            </a:extLst>
          </p:cNvPr>
          <p:cNvSpPr/>
          <p:nvPr userDrawn="1"/>
        </p:nvSpPr>
        <p:spPr>
          <a:xfrm>
            <a:off x="786645" y="4137364"/>
            <a:ext cx="299727"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234;p98">
            <a:extLst>
              <a:ext uri="{FF2B5EF4-FFF2-40B4-BE49-F238E27FC236}">
                <a16:creationId xmlns:a16="http://schemas.microsoft.com/office/drawing/2014/main" id="{1489A2A8-96C8-D24A-BA34-22BF5BDD01D1}"/>
              </a:ext>
            </a:extLst>
          </p:cNvPr>
          <p:cNvSpPr/>
          <p:nvPr userDrawn="1"/>
        </p:nvSpPr>
        <p:spPr>
          <a:xfrm>
            <a:off x="786643" y="4747608"/>
            <a:ext cx="296245"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349;p98">
            <a:extLst>
              <a:ext uri="{FF2B5EF4-FFF2-40B4-BE49-F238E27FC236}">
                <a16:creationId xmlns:a16="http://schemas.microsoft.com/office/drawing/2014/main" id="{3B508AE4-6F9D-4D49-ADD2-92996C3D9AB7}"/>
              </a:ext>
            </a:extLst>
          </p:cNvPr>
          <p:cNvSpPr/>
          <p:nvPr userDrawn="1"/>
        </p:nvSpPr>
        <p:spPr>
          <a:xfrm>
            <a:off x="800925" y="3401692"/>
            <a:ext cx="264875"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Text Placeholder 2">
            <a:extLst>
              <a:ext uri="{FF2B5EF4-FFF2-40B4-BE49-F238E27FC236}">
                <a16:creationId xmlns:a16="http://schemas.microsoft.com/office/drawing/2014/main" id="{BDE932EE-54AD-DF4F-8330-463839436778}"/>
              </a:ext>
            </a:extLst>
          </p:cNvPr>
          <p:cNvSpPr>
            <a:spLocks noGrp="1"/>
          </p:cNvSpPr>
          <p:nvPr>
            <p:ph type="body" sz="quarter" idx="14" hasCustomPrompt="1"/>
          </p:nvPr>
        </p:nvSpPr>
        <p:spPr>
          <a:xfrm>
            <a:off x="1297156" y="2654243"/>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29" name="Text Placeholder 2">
            <a:extLst>
              <a:ext uri="{FF2B5EF4-FFF2-40B4-BE49-F238E27FC236}">
                <a16:creationId xmlns:a16="http://schemas.microsoft.com/office/drawing/2014/main" id="{84945B78-FF50-A04E-A571-C6082B17CF0D}"/>
              </a:ext>
            </a:extLst>
          </p:cNvPr>
          <p:cNvSpPr>
            <a:spLocks noGrp="1"/>
          </p:cNvSpPr>
          <p:nvPr>
            <p:ph type="body" sz="quarter" idx="15" hasCustomPrompt="1"/>
          </p:nvPr>
        </p:nvSpPr>
        <p:spPr>
          <a:xfrm>
            <a:off x="1297156" y="3379173"/>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30" name="Text Placeholder 2">
            <a:extLst>
              <a:ext uri="{FF2B5EF4-FFF2-40B4-BE49-F238E27FC236}">
                <a16:creationId xmlns:a16="http://schemas.microsoft.com/office/drawing/2014/main" id="{7F42F73A-EB54-2646-969C-8808E8523DC8}"/>
              </a:ext>
            </a:extLst>
          </p:cNvPr>
          <p:cNvSpPr>
            <a:spLocks noGrp="1"/>
          </p:cNvSpPr>
          <p:nvPr>
            <p:ph type="body" sz="quarter" idx="16" hasCustomPrompt="1"/>
          </p:nvPr>
        </p:nvSpPr>
        <p:spPr>
          <a:xfrm>
            <a:off x="1297156" y="4021724"/>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31" name="Text Placeholder 2">
            <a:extLst>
              <a:ext uri="{FF2B5EF4-FFF2-40B4-BE49-F238E27FC236}">
                <a16:creationId xmlns:a16="http://schemas.microsoft.com/office/drawing/2014/main" id="{1DC73DA6-C635-B24C-88FB-DB6782AC6746}"/>
              </a:ext>
            </a:extLst>
          </p:cNvPr>
          <p:cNvSpPr>
            <a:spLocks noGrp="1"/>
          </p:cNvSpPr>
          <p:nvPr>
            <p:ph type="body" sz="quarter" idx="17" hasCustomPrompt="1"/>
          </p:nvPr>
        </p:nvSpPr>
        <p:spPr>
          <a:xfrm>
            <a:off x="1297156" y="4680751"/>
            <a:ext cx="9875669"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32" name="Straight Connector 31">
            <a:extLst>
              <a:ext uri="{FF2B5EF4-FFF2-40B4-BE49-F238E27FC236}">
                <a16:creationId xmlns:a16="http://schemas.microsoft.com/office/drawing/2014/main" id="{A4720F46-54CD-0D4B-AFF9-B62A23F84781}"/>
              </a:ext>
            </a:extLst>
          </p:cNvPr>
          <p:cNvCxnSpPr>
            <a:cxnSpLocks/>
          </p:cNvCxnSpPr>
          <p:nvPr userDrawn="1"/>
        </p:nvCxnSpPr>
        <p:spPr>
          <a:xfrm>
            <a:off x="536360" y="2520071"/>
            <a:ext cx="0" cy="26833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26" name="Footer Placeholder 1"/>
          <p:cNvSpPr>
            <a:spLocks noGrp="1"/>
          </p:cNvSpPr>
          <p:nvPr>
            <p:ph type="ftr" sz="quarter" idx="10"/>
          </p:nvPr>
        </p:nvSpPr>
        <p:spPr>
          <a:xfrm>
            <a:off x="3751383" y="6502713"/>
            <a:ext cx="6471140" cy="208250"/>
          </a:xfrm>
        </p:spPr>
        <p:txBody>
          <a:bodyPr lIns="0" tIns="0" rIns="0" bIns="0" anchor="b"/>
          <a:lstStyle>
            <a:lvl1pPr algn="l">
              <a:defRPr sz="1000">
                <a:solidFill>
                  <a:schemeClr val="bg1"/>
                </a:solidFill>
              </a:defRPr>
            </a:lvl1pPr>
          </a:lstStyle>
          <a:p>
            <a:r>
              <a:rPr lang="en-GB"/>
              <a:t>School of Engineering</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3904475351"/>
      </p:ext>
    </p:extLst>
  </p:cSld>
  <p:clrMapOvr>
    <a:masterClrMapping/>
  </p:clrMapOvr>
  <p:extLst>
    <p:ext uri="{DCECCB84-F9BA-43D5-87BE-67443E8EF086}">
      <p15:sldGuideLst xmlns:p15="http://schemas.microsoft.com/office/powerpoint/2012/main">
        <p15:guide id="1" orient="horz" pos="2414">
          <p15:clr>
            <a:srgbClr val="FBAE40"/>
          </p15:clr>
        </p15:guide>
        <p15:guide id="2" pos="339">
          <p15:clr>
            <a:srgbClr val="FBAE40"/>
          </p15:clr>
        </p15:guide>
        <p15:guide id="3" orient="horz" pos="1669">
          <p15:clr>
            <a:srgbClr val="FBAE40"/>
          </p15:clr>
        </p15:guide>
        <p15:guide id="4" orient="horz" pos="1957">
          <p15:clr>
            <a:srgbClr val="FBAE40"/>
          </p15:clr>
        </p15:guide>
        <p15:guide id="5" orient="horz" pos="2126">
          <p15:clr>
            <a:srgbClr val="FBAE40"/>
          </p15:clr>
        </p15:guide>
        <p15:guide id="6" orient="horz" pos="2533">
          <p15:clr>
            <a:srgbClr val="FBAE40"/>
          </p15:clr>
        </p15:guide>
        <p15:guide id="7" orient="horz" pos="2812">
          <p15:clr>
            <a:srgbClr val="FBAE40"/>
          </p15:clr>
        </p15:guide>
        <p15:guide id="8" orient="horz" pos="2948">
          <p15:clr>
            <a:srgbClr val="FBAE40"/>
          </p15:clr>
        </p15:guide>
        <p15:guide id="9" orient="horz" pos="3227">
          <p15:clr>
            <a:srgbClr val="FBAE40"/>
          </p15:clr>
        </p15:guide>
        <p15:guide id="10" pos="584">
          <p15:clr>
            <a:srgbClr val="FBAE40"/>
          </p15:clr>
        </p15:guide>
        <p15:guide id="11" pos="813">
          <p15:clr>
            <a:srgbClr val="FBAE40"/>
          </p15:clr>
        </p15:guide>
        <p15:guide id="12" pos="7039">
          <p15:clr>
            <a:srgbClr val="FBAE40"/>
          </p15:clr>
        </p15:guide>
        <p15:guide id="13" orient="horz" pos="440">
          <p15:clr>
            <a:srgbClr val="FBAE40"/>
          </p15:clr>
        </p15:guide>
        <p15:guide id="14" orient="horz" pos="42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2366048011"/>
      </p:ext>
    </p:extLst>
  </p:cSld>
  <p:clrMapOvr>
    <a:masterClrMapping/>
  </p:clrMapOvr>
  <p:extLst>
    <p:ext uri="{DCECCB84-F9BA-43D5-87BE-67443E8EF086}">
      <p15:sldGuideLst xmlns:p15="http://schemas.microsoft.com/office/powerpoint/2012/main">
        <p15:guide id="1" pos="483">
          <p15:clr>
            <a:srgbClr val="FBAE40"/>
          </p15:clr>
        </p15:guide>
        <p15:guide id="2" orient="horz" pos="2550">
          <p15:clr>
            <a:srgbClr val="FBAE40"/>
          </p15:clr>
        </p15:guide>
        <p15:guide id="3" orient="horz" pos="991">
          <p15:clr>
            <a:srgbClr val="FBAE40"/>
          </p15:clr>
        </p15:guide>
        <p15:guide id="4" orient="horz" pos="584">
          <p15:clr>
            <a:srgbClr val="FBAE40"/>
          </p15:clr>
        </p15:guide>
        <p15:guide id="5" pos="624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Thank you!</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pic>
        <p:nvPicPr>
          <p:cNvPr id="8"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1022821837"/>
      </p:ext>
    </p:extLst>
  </p:cSld>
  <p:clrMapOvr>
    <a:masterClrMapping/>
  </p:clrMapOvr>
  <p:extLst>
    <p:ext uri="{DCECCB84-F9BA-43D5-87BE-67443E8EF086}">
      <p15:sldGuideLst xmlns:p15="http://schemas.microsoft.com/office/powerpoint/2012/main">
        <p15:guide id="1" pos="483">
          <p15:clr>
            <a:srgbClr val="FBAE40"/>
          </p15:clr>
        </p15:guide>
        <p15:guide id="3" orient="horz" pos="584">
          <p15:clr>
            <a:srgbClr val="FBAE40"/>
          </p15:clr>
        </p15:guide>
        <p15:guide id="4" orient="horz" pos="991">
          <p15:clr>
            <a:srgbClr val="FBAE40"/>
          </p15:clr>
        </p15:guide>
        <p15:guide id="5" orient="horz" pos="2558">
          <p15:clr>
            <a:srgbClr val="FBAE40"/>
          </p15:clr>
        </p15:guide>
        <p15:guide id="6" pos="624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817" y="229232"/>
            <a:ext cx="1981039" cy="250811"/>
          </a:xfrm>
          <a:prstGeom prst="rect">
            <a:avLst/>
          </a:prstGeom>
        </p:spPr>
      </p:pic>
      <p:sp>
        <p:nvSpPr>
          <p:cNvPr id="6" name="Rectangle 5"/>
          <p:cNvSpPr/>
          <p:nvPr userDrawn="1"/>
        </p:nvSpPr>
        <p:spPr>
          <a:xfrm>
            <a:off x="1" y="6604001"/>
            <a:ext cx="12192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7" name="Rectangle 6"/>
          <p:cNvSpPr/>
          <p:nvPr userDrawn="1"/>
        </p:nvSpPr>
        <p:spPr>
          <a:xfrm>
            <a:off x="1" y="6688666"/>
            <a:ext cx="12192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8"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pic>
        <p:nvPicPr>
          <p:cNvPr id="10" name="Picture 9">
            <a:extLst>
              <a:ext uri="{FF2B5EF4-FFF2-40B4-BE49-F238E27FC236}">
                <a16:creationId xmlns:a16="http://schemas.microsoft.com/office/drawing/2014/main" id="{4FB1A1CD-2C11-4372-850A-0697FFCEEFA8}"/>
              </a:ext>
            </a:extLst>
          </p:cNvPr>
          <p:cNvPicPr>
            <a:picLocks noChangeAspect="1"/>
          </p:cNvPicPr>
          <p:nvPr userDrawn="1"/>
        </p:nvPicPr>
        <p:blipFill>
          <a:blip r:embed="rId3"/>
          <a:stretch>
            <a:fillRect/>
          </a:stretch>
        </p:blipFill>
        <p:spPr>
          <a:xfrm>
            <a:off x="7942557" y="1"/>
            <a:ext cx="4249444" cy="819364"/>
          </a:xfrm>
          <a:prstGeom prst="rect">
            <a:avLst/>
          </a:prstGeom>
        </p:spPr>
      </p:pic>
      <p:pic>
        <p:nvPicPr>
          <p:cNvPr id="9" name="Picture 8">
            <a:extLst>
              <a:ext uri="{FF2B5EF4-FFF2-40B4-BE49-F238E27FC236}">
                <a16:creationId xmlns:a16="http://schemas.microsoft.com/office/drawing/2014/main" id="{BE3CBBB8-3DBE-4B51-908D-454B829C1481}"/>
              </a:ext>
            </a:extLst>
          </p:cNvPr>
          <p:cNvPicPr>
            <a:picLocks noChangeAspect="1"/>
          </p:cNvPicPr>
          <p:nvPr userDrawn="1"/>
        </p:nvPicPr>
        <p:blipFill>
          <a:blip r:embed="rId4"/>
          <a:stretch>
            <a:fillRect/>
          </a:stretch>
        </p:blipFill>
        <p:spPr>
          <a:xfrm>
            <a:off x="7983984" y="38021"/>
            <a:ext cx="4077809" cy="712559"/>
          </a:xfrm>
          <a:prstGeom prst="rect">
            <a:avLst/>
          </a:prstGeom>
        </p:spPr>
      </p:pic>
    </p:spTree>
    <p:extLst>
      <p:ext uri="{BB962C8B-B14F-4D97-AF65-F5344CB8AC3E}">
        <p14:creationId xmlns:p14="http://schemas.microsoft.com/office/powerpoint/2010/main" val="3306273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19"/>
        <p:cNvGrpSpPr/>
        <p:nvPr/>
      </p:nvGrpSpPr>
      <p:grpSpPr>
        <a:xfrm>
          <a:off x="0" y="0"/>
          <a:ext cx="0" cy="0"/>
          <a:chOff x="0" y="0"/>
          <a:chExt cx="0" cy="0"/>
        </a:xfrm>
      </p:grpSpPr>
      <p:sp>
        <p:nvSpPr>
          <p:cNvPr id="20" name="Google Shape;20;g25f13077aed_0_12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dirty="0"/>
          </a:p>
        </p:txBody>
      </p:sp>
      <p:sp>
        <p:nvSpPr>
          <p:cNvPr id="21" name="Google Shape;21;g25f13077aed_0_1233"/>
          <p:cNvSpPr/>
          <p:nvPr/>
        </p:nvSpPr>
        <p:spPr>
          <a:xfrm>
            <a:off x="-163933" y="-98200"/>
            <a:ext cx="12471300" cy="7061100"/>
          </a:xfrm>
          <a:prstGeom prst="rect">
            <a:avLst/>
          </a:prstGeom>
          <a:solidFill>
            <a:srgbClr val="0033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2" name="Google Shape;22;g25f13077aed_0_1233"/>
          <p:cNvSpPr/>
          <p:nvPr/>
        </p:nvSpPr>
        <p:spPr>
          <a:xfrm flipH="1">
            <a:off x="199800" y="200100"/>
            <a:ext cx="11818800" cy="64695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3" name="Google Shape;23;g25f13077aed_0_1233"/>
          <p:cNvSpPr txBox="1">
            <a:spLocks noGrp="1"/>
          </p:cNvSpPr>
          <p:nvPr>
            <p:ph type="subTitle" idx="1"/>
          </p:nvPr>
        </p:nvSpPr>
        <p:spPr>
          <a:xfrm>
            <a:off x="357200" y="362000"/>
            <a:ext cx="11477700" cy="6134100"/>
          </a:xfrm>
          <a:prstGeom prst="rect">
            <a:avLst/>
          </a:prstGeom>
        </p:spPr>
        <p:txBody>
          <a:bodyPr spcFirstLastPara="1" wrap="square" lIns="121900" tIns="121900" rIns="121900" bIns="121900" anchor="ctr" anchorCtr="0">
            <a:noAutofit/>
          </a:bodyPr>
          <a:lstStyle>
            <a:lvl1pPr lvl="0" algn="ctr" rtl="0">
              <a:lnSpc>
                <a:spcPct val="70000"/>
              </a:lnSpc>
              <a:spcBef>
                <a:spcPts val="0"/>
              </a:spcBef>
              <a:spcAft>
                <a:spcPts val="0"/>
              </a:spcAft>
              <a:buClr>
                <a:schemeClr val="lt1"/>
              </a:buClr>
              <a:buSzPts val="8500"/>
              <a:buFont typeface="Montserrat Black"/>
              <a:buNone/>
              <a:defRPr sz="8500" i="0">
                <a:solidFill>
                  <a:schemeClr val="lt1"/>
                </a:solidFill>
                <a:latin typeface="Montserrat Black"/>
                <a:ea typeface="Montserrat Black"/>
                <a:cs typeface="Montserrat Black"/>
                <a:sym typeface="Montserrat Black"/>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4" name="Google Shape;24;g25f13077aed_0_1233"/>
          <p:cNvPicPr preferRelativeResize="0"/>
          <p:nvPr/>
        </p:nvPicPr>
        <p:blipFill>
          <a:blip r:embed="rId2">
            <a:alphaModFix/>
          </a:blip>
          <a:stretch>
            <a:fillRect/>
          </a:stretch>
        </p:blipFill>
        <p:spPr>
          <a:xfrm>
            <a:off x="11674802" y="6405367"/>
            <a:ext cx="296266" cy="226966"/>
          </a:xfrm>
          <a:prstGeom prst="rect">
            <a:avLst/>
          </a:prstGeom>
          <a:noFill/>
          <a:ln>
            <a:noFill/>
          </a:ln>
        </p:spPr>
      </p:pic>
    </p:spTree>
    <p:extLst>
      <p:ext uri="{BB962C8B-B14F-4D97-AF65-F5344CB8AC3E}">
        <p14:creationId xmlns:p14="http://schemas.microsoft.com/office/powerpoint/2010/main" val="235806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ue Turf - Main idea" type="secHead">
  <p:cSld name="Blue Turf - Main idea">
    <p:spTree>
      <p:nvGrpSpPr>
        <p:cNvPr id="1" name="Shape 25"/>
        <p:cNvGrpSpPr/>
        <p:nvPr/>
      </p:nvGrpSpPr>
      <p:grpSpPr>
        <a:xfrm>
          <a:off x="0" y="0"/>
          <a:ext cx="0" cy="0"/>
          <a:chOff x="0" y="0"/>
          <a:chExt cx="0" cy="0"/>
        </a:xfrm>
      </p:grpSpPr>
      <p:pic>
        <p:nvPicPr>
          <p:cNvPr id="26" name="Google Shape;26;g25f13077aed_0_1239"/>
          <p:cNvPicPr preferRelativeResize="0"/>
          <p:nvPr/>
        </p:nvPicPr>
        <p:blipFill rotWithShape="1">
          <a:blip r:embed="rId2">
            <a:alphaModFix/>
          </a:blip>
          <a:srcRect/>
          <a:stretch/>
        </p:blipFill>
        <p:spPr>
          <a:xfrm>
            <a:off x="1715339" y="-101600"/>
            <a:ext cx="10578259" cy="7035603"/>
          </a:xfrm>
          <a:prstGeom prst="rect">
            <a:avLst/>
          </a:prstGeom>
          <a:noFill/>
          <a:ln>
            <a:noFill/>
          </a:ln>
        </p:spPr>
      </p:pic>
      <p:sp>
        <p:nvSpPr>
          <p:cNvPr id="27" name="Google Shape;27;g25f13077aed_0_1239"/>
          <p:cNvSpPr/>
          <p:nvPr/>
        </p:nvSpPr>
        <p:spPr>
          <a:xfrm>
            <a:off x="-76200" y="-101600"/>
            <a:ext cx="9240300" cy="7035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28" name="Google Shape;28;g25f13077aed_0_1239"/>
          <p:cNvSpPr/>
          <p:nvPr/>
        </p:nvSpPr>
        <p:spPr>
          <a:xfrm>
            <a:off x="8408767" y="-101600"/>
            <a:ext cx="1386000" cy="1580700"/>
          </a:xfrm>
          <a:prstGeom prst="parallelogram">
            <a:avLst>
              <a:gd name="adj" fmla="val 44526"/>
            </a:avLst>
          </a:prstGeom>
          <a:solidFill>
            <a:srgbClr val="0033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nvGrpSpPr>
          <p:cNvPr id="29" name="Google Shape;29;g25f13077aed_0_1239"/>
          <p:cNvGrpSpPr/>
          <p:nvPr/>
        </p:nvGrpSpPr>
        <p:grpSpPr>
          <a:xfrm>
            <a:off x="292593" y="238961"/>
            <a:ext cx="11678178" cy="6399107"/>
            <a:chOff x="219450" y="179225"/>
            <a:chExt cx="8758852" cy="4799450"/>
          </a:xfrm>
        </p:grpSpPr>
        <p:cxnSp>
          <p:nvCxnSpPr>
            <p:cNvPr id="30" name="Google Shape;30;g25f13077aed_0_1239"/>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pic>
          <p:nvPicPr>
            <p:cNvPr id="31" name="Google Shape;31;g25f13077aed_0_1239"/>
            <p:cNvPicPr preferRelativeResize="0"/>
            <p:nvPr/>
          </p:nvPicPr>
          <p:blipFill>
            <a:blip r:embed="rId3">
              <a:alphaModFix/>
            </a:blip>
            <a:stretch>
              <a:fillRect/>
            </a:stretch>
          </p:blipFill>
          <p:spPr>
            <a:xfrm>
              <a:off x="8756102" y="4804025"/>
              <a:ext cx="222201" cy="170224"/>
            </a:xfrm>
            <a:prstGeom prst="rect">
              <a:avLst/>
            </a:prstGeom>
            <a:noFill/>
            <a:ln>
              <a:noFill/>
            </a:ln>
          </p:spPr>
        </p:pic>
        <p:sp>
          <p:nvSpPr>
            <p:cNvPr id="32" name="Google Shape;32;g25f13077aed_0_1239"/>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sp>
        <p:nvSpPr>
          <p:cNvPr id="33" name="Google Shape;33;g25f13077aed_0_1239"/>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i="1">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34" name="Google Shape;34;g25f13077aed_0_1239"/>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35" name="Google Shape;35;g25f13077aed_0_1239"/>
          <p:cNvSpPr txBox="1">
            <a:spLocks noGrp="1"/>
          </p:cNvSpPr>
          <p:nvPr>
            <p:ph type="title" idx="3"/>
          </p:nvPr>
        </p:nvSpPr>
        <p:spPr>
          <a:xfrm>
            <a:off x="415600" y="1016000"/>
            <a:ext cx="8283900" cy="44901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5300"/>
              <a:buFont typeface="Montserrat"/>
              <a:buNone/>
              <a:defRPr sz="5300" b="1">
                <a:solidFill>
                  <a:schemeClr val="lt1"/>
                </a:solidFill>
                <a:latin typeface="Montserrat"/>
                <a:ea typeface="Montserrat"/>
                <a:cs typeface="Montserrat"/>
                <a:sym typeface="Montserrat"/>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6" name="Google Shape;36;g25f13077aed_0_1239"/>
          <p:cNvSpPr txBox="1">
            <a:spLocks noGrp="1"/>
          </p:cNvSpPr>
          <p:nvPr>
            <p:ph type="title" idx="4"/>
          </p:nvPr>
        </p:nvSpPr>
        <p:spPr>
          <a:xfrm>
            <a:off x="415600" y="5671067"/>
            <a:ext cx="8359200" cy="697500"/>
          </a:xfrm>
          <a:prstGeom prst="rect">
            <a:avLst/>
          </a:prstGeom>
        </p:spPr>
        <p:txBody>
          <a:bodyPr spcFirstLastPara="1" wrap="square" lIns="60925" tIns="60925" rIns="60925" bIns="60925" anchor="ctr" anchorCtr="0">
            <a:noAutofit/>
          </a:bodyPr>
          <a:lstStyle>
            <a:lvl1pPr lvl="0" rtl="0">
              <a:spcBef>
                <a:spcPts val="0"/>
              </a:spcBef>
              <a:spcAft>
                <a:spcPts val="0"/>
              </a:spcAft>
              <a:buClr>
                <a:schemeClr val="lt1"/>
              </a:buClr>
              <a:buSzPts val="2700"/>
              <a:buFont typeface="Montserrat ExtraBold"/>
              <a:buNone/>
              <a:defRPr sz="2700" i="1">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507670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ue Turf - Header and Footer Only">
  <p:cSld name="Blue Turf - Header and Footer Only">
    <p:spTree>
      <p:nvGrpSpPr>
        <p:cNvPr id="1" name="Shape 37"/>
        <p:cNvGrpSpPr/>
        <p:nvPr/>
      </p:nvGrpSpPr>
      <p:grpSpPr>
        <a:xfrm>
          <a:off x="0" y="0"/>
          <a:ext cx="0" cy="0"/>
          <a:chOff x="0" y="0"/>
          <a:chExt cx="0" cy="0"/>
        </a:xfrm>
      </p:grpSpPr>
      <p:pic>
        <p:nvPicPr>
          <p:cNvPr id="38" name="Google Shape;38;g25f13077aed_0_1251"/>
          <p:cNvPicPr preferRelativeResize="0"/>
          <p:nvPr/>
        </p:nvPicPr>
        <p:blipFill rotWithShape="1">
          <a:blip r:embed="rId2">
            <a:alphaModFix/>
          </a:blip>
          <a:srcRect/>
          <a:stretch/>
        </p:blipFill>
        <p:spPr>
          <a:xfrm>
            <a:off x="1715339" y="-101600"/>
            <a:ext cx="10578259" cy="7035603"/>
          </a:xfrm>
          <a:prstGeom prst="rect">
            <a:avLst/>
          </a:prstGeom>
          <a:noFill/>
          <a:ln>
            <a:noFill/>
          </a:ln>
        </p:spPr>
      </p:pic>
      <p:sp>
        <p:nvSpPr>
          <p:cNvPr id="39" name="Google Shape;39;g25f13077aed_0_1251"/>
          <p:cNvSpPr/>
          <p:nvPr/>
        </p:nvSpPr>
        <p:spPr>
          <a:xfrm>
            <a:off x="-76200" y="-101600"/>
            <a:ext cx="9240300" cy="7035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0" name="Google Shape;40;g25f13077aed_0_1251"/>
          <p:cNvSpPr/>
          <p:nvPr/>
        </p:nvSpPr>
        <p:spPr>
          <a:xfrm>
            <a:off x="8408767" y="-101600"/>
            <a:ext cx="1386000" cy="1580700"/>
          </a:xfrm>
          <a:prstGeom prst="parallelogram">
            <a:avLst>
              <a:gd name="adj" fmla="val 44526"/>
            </a:avLst>
          </a:prstGeom>
          <a:solidFill>
            <a:srgbClr val="0033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nvGrpSpPr>
          <p:cNvPr id="41" name="Google Shape;41;g25f13077aed_0_1251"/>
          <p:cNvGrpSpPr/>
          <p:nvPr/>
        </p:nvGrpSpPr>
        <p:grpSpPr>
          <a:xfrm>
            <a:off x="292593" y="238961"/>
            <a:ext cx="11678178" cy="6399107"/>
            <a:chOff x="219450" y="179225"/>
            <a:chExt cx="8758852" cy="4799450"/>
          </a:xfrm>
        </p:grpSpPr>
        <p:cxnSp>
          <p:nvCxnSpPr>
            <p:cNvPr id="42" name="Google Shape;42;g25f13077aed_0_1251"/>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43" name="Google Shape;43;g25f13077aed_0_1251"/>
            <p:cNvGrpSpPr/>
            <p:nvPr/>
          </p:nvGrpSpPr>
          <p:grpSpPr>
            <a:xfrm>
              <a:off x="242725" y="4764750"/>
              <a:ext cx="8735577" cy="213925"/>
              <a:chOff x="242725" y="4764750"/>
              <a:chExt cx="8735577" cy="213925"/>
            </a:xfrm>
          </p:grpSpPr>
          <p:pic>
            <p:nvPicPr>
              <p:cNvPr id="44" name="Google Shape;44;g25f13077aed_0_1251"/>
              <p:cNvPicPr preferRelativeResize="0"/>
              <p:nvPr/>
            </p:nvPicPr>
            <p:blipFill>
              <a:blip r:embed="rId3">
                <a:alphaModFix/>
              </a:blip>
              <a:stretch>
                <a:fillRect/>
              </a:stretch>
            </p:blipFill>
            <p:spPr>
              <a:xfrm>
                <a:off x="8756102" y="4804025"/>
                <a:ext cx="222201" cy="170224"/>
              </a:xfrm>
              <a:prstGeom prst="rect">
                <a:avLst/>
              </a:prstGeom>
              <a:noFill/>
              <a:ln>
                <a:noFill/>
              </a:ln>
            </p:spPr>
          </p:pic>
          <p:sp>
            <p:nvSpPr>
              <p:cNvPr id="45" name="Google Shape;45;g25f13077aed_0_1251"/>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46" name="Google Shape;46;g25f13077aed_0_1251"/>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i="1">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47" name="Google Shape;47;g25f13077aed_0_1251"/>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7004689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ue Turf - Style Heirarchy">
  <p:cSld name="Blue Turf - Style Heirarchy">
    <p:spTree>
      <p:nvGrpSpPr>
        <p:cNvPr id="1" name="Shape 48"/>
        <p:cNvGrpSpPr/>
        <p:nvPr/>
      </p:nvGrpSpPr>
      <p:grpSpPr>
        <a:xfrm>
          <a:off x="0" y="0"/>
          <a:ext cx="0" cy="0"/>
          <a:chOff x="0" y="0"/>
          <a:chExt cx="0" cy="0"/>
        </a:xfrm>
      </p:grpSpPr>
      <p:pic>
        <p:nvPicPr>
          <p:cNvPr id="49" name="Google Shape;49;g25f13077aed_0_1262"/>
          <p:cNvPicPr preferRelativeResize="0"/>
          <p:nvPr/>
        </p:nvPicPr>
        <p:blipFill rotWithShape="1">
          <a:blip r:embed="rId2">
            <a:alphaModFix/>
          </a:blip>
          <a:srcRect/>
          <a:stretch/>
        </p:blipFill>
        <p:spPr>
          <a:xfrm>
            <a:off x="1715339" y="-101600"/>
            <a:ext cx="10578259" cy="7035603"/>
          </a:xfrm>
          <a:prstGeom prst="rect">
            <a:avLst/>
          </a:prstGeom>
          <a:noFill/>
          <a:ln>
            <a:noFill/>
          </a:ln>
        </p:spPr>
      </p:pic>
      <p:sp>
        <p:nvSpPr>
          <p:cNvPr id="50" name="Google Shape;50;g25f13077aed_0_1262"/>
          <p:cNvSpPr/>
          <p:nvPr/>
        </p:nvSpPr>
        <p:spPr>
          <a:xfrm>
            <a:off x="-76200" y="-101600"/>
            <a:ext cx="9240300" cy="7035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51" name="Google Shape;51;g25f13077aed_0_1262"/>
          <p:cNvSpPr/>
          <p:nvPr/>
        </p:nvSpPr>
        <p:spPr>
          <a:xfrm>
            <a:off x="8408767" y="-101600"/>
            <a:ext cx="1386000" cy="1580700"/>
          </a:xfrm>
          <a:prstGeom prst="parallelogram">
            <a:avLst>
              <a:gd name="adj" fmla="val 44526"/>
            </a:avLst>
          </a:prstGeom>
          <a:solidFill>
            <a:srgbClr val="0033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nvGrpSpPr>
          <p:cNvPr id="52" name="Google Shape;52;g25f13077aed_0_1262"/>
          <p:cNvGrpSpPr/>
          <p:nvPr/>
        </p:nvGrpSpPr>
        <p:grpSpPr>
          <a:xfrm>
            <a:off x="292593" y="238961"/>
            <a:ext cx="11678178" cy="6399107"/>
            <a:chOff x="219450" y="179225"/>
            <a:chExt cx="8758852" cy="4799450"/>
          </a:xfrm>
        </p:grpSpPr>
        <p:cxnSp>
          <p:nvCxnSpPr>
            <p:cNvPr id="53" name="Google Shape;53;g25f13077aed_0_1262"/>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54" name="Google Shape;54;g25f13077aed_0_1262"/>
            <p:cNvGrpSpPr/>
            <p:nvPr/>
          </p:nvGrpSpPr>
          <p:grpSpPr>
            <a:xfrm>
              <a:off x="242725" y="4764750"/>
              <a:ext cx="8735577" cy="213925"/>
              <a:chOff x="242725" y="4764750"/>
              <a:chExt cx="8735577" cy="213925"/>
            </a:xfrm>
          </p:grpSpPr>
          <p:pic>
            <p:nvPicPr>
              <p:cNvPr id="55" name="Google Shape;55;g25f13077aed_0_1262"/>
              <p:cNvPicPr preferRelativeResize="0"/>
              <p:nvPr/>
            </p:nvPicPr>
            <p:blipFill>
              <a:blip r:embed="rId3">
                <a:alphaModFix/>
              </a:blip>
              <a:stretch>
                <a:fillRect/>
              </a:stretch>
            </p:blipFill>
            <p:spPr>
              <a:xfrm>
                <a:off x="8756102" y="4804025"/>
                <a:ext cx="222201" cy="170224"/>
              </a:xfrm>
              <a:prstGeom prst="rect">
                <a:avLst/>
              </a:prstGeom>
              <a:noFill/>
              <a:ln>
                <a:noFill/>
              </a:ln>
            </p:spPr>
          </p:pic>
          <p:sp>
            <p:nvSpPr>
              <p:cNvPr id="56" name="Google Shape;56;g25f13077aed_0_1262"/>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57" name="Google Shape;57;g25f13077aed_0_1262"/>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i="1">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58" name="Google Shape;58;g25f13077aed_0_1262"/>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59" name="Google Shape;59;g25f13077aed_0_1262"/>
          <p:cNvSpPr txBox="1">
            <a:spLocks noGrp="1"/>
          </p:cNvSpPr>
          <p:nvPr>
            <p:ph type="title" idx="3"/>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
        <p:nvSpPr>
          <p:cNvPr id="60" name="Google Shape;60;g25f13077aed_0_1262"/>
          <p:cNvSpPr txBox="1">
            <a:spLocks noGrp="1"/>
          </p:cNvSpPr>
          <p:nvPr>
            <p:ph type="title" idx="4"/>
          </p:nvPr>
        </p:nvSpPr>
        <p:spPr>
          <a:xfrm>
            <a:off x="351733" y="1861067"/>
            <a:ext cx="8359200" cy="697500"/>
          </a:xfrm>
          <a:prstGeom prst="rect">
            <a:avLst/>
          </a:prstGeom>
        </p:spPr>
        <p:txBody>
          <a:bodyPr spcFirstLastPara="1" wrap="square" lIns="60925" tIns="60925" rIns="60925" bIns="60925" anchor="ctr" anchorCtr="0">
            <a:noAutofit/>
          </a:bodyPr>
          <a:lstStyle>
            <a:lvl1pPr lvl="0" rtl="0">
              <a:spcBef>
                <a:spcPts val="0"/>
              </a:spcBef>
              <a:spcAft>
                <a:spcPts val="0"/>
              </a:spcAft>
              <a:buClr>
                <a:schemeClr val="lt1"/>
              </a:buClr>
              <a:buSzPts val="1900"/>
              <a:buFont typeface="Montserrat ExtraBold"/>
              <a:buNone/>
              <a:defRPr sz="1900" i="1">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61" name="Google Shape;61;g25f13077aed_0_1262"/>
          <p:cNvSpPr txBox="1">
            <a:spLocks noGrp="1"/>
          </p:cNvSpPr>
          <p:nvPr>
            <p:ph type="title" idx="5"/>
          </p:nvPr>
        </p:nvSpPr>
        <p:spPr>
          <a:xfrm>
            <a:off x="351733" y="2873100"/>
            <a:ext cx="8359200" cy="1292100"/>
          </a:xfrm>
          <a:prstGeom prst="rect">
            <a:avLst/>
          </a:prstGeom>
        </p:spPr>
        <p:txBody>
          <a:bodyPr spcFirstLastPara="1" wrap="square" lIns="60925" tIns="60925" rIns="60925" bIns="60925" anchor="t" anchorCtr="0">
            <a:noAutofit/>
          </a:bodyPr>
          <a:lstStyle>
            <a:lvl1pPr lvl="0" rtl="0">
              <a:spcBef>
                <a:spcPts val="0"/>
              </a:spcBef>
              <a:spcAft>
                <a:spcPts val="0"/>
              </a:spcAft>
              <a:buClr>
                <a:schemeClr val="lt1"/>
              </a:buClr>
              <a:buSzPts val="1700"/>
              <a:buFont typeface="Montserrat"/>
              <a:buNone/>
              <a:defRPr sz="1700">
                <a:solidFill>
                  <a:schemeClr val="lt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62" name="Google Shape;62;g25f13077aed_0_1262"/>
          <p:cNvSpPr txBox="1">
            <a:spLocks noGrp="1"/>
          </p:cNvSpPr>
          <p:nvPr>
            <p:ph type="title" idx="6"/>
          </p:nvPr>
        </p:nvSpPr>
        <p:spPr>
          <a:xfrm>
            <a:off x="351733" y="4180767"/>
            <a:ext cx="8359200" cy="396000"/>
          </a:xfrm>
          <a:prstGeom prst="rect">
            <a:avLst/>
          </a:prstGeom>
        </p:spPr>
        <p:txBody>
          <a:bodyPr spcFirstLastPara="1" wrap="square" lIns="60925" tIns="60925" rIns="60925" bIns="60925" anchor="ctr" anchorCtr="0">
            <a:noAutofit/>
          </a:bodyPr>
          <a:lstStyle>
            <a:lvl1pPr lvl="0" rtl="0">
              <a:spcBef>
                <a:spcPts val="0"/>
              </a:spcBef>
              <a:spcAft>
                <a:spcPts val="0"/>
              </a:spcAft>
              <a:buClr>
                <a:schemeClr val="lt1"/>
              </a:buClr>
              <a:buSzPts val="1500"/>
              <a:buFont typeface="Montserrat ExtraBold"/>
              <a:buNone/>
              <a:defRPr sz="1500" i="1">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2pPr>
            <a:lvl3pPr lvl="2"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3pPr>
            <a:lvl4pPr lvl="3"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4pPr>
            <a:lvl5pPr lvl="4"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5pPr>
            <a:lvl6pPr lvl="5"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6pPr>
            <a:lvl7pPr lvl="6"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7pPr>
            <a:lvl8pPr lvl="7"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8pPr>
            <a:lvl9pPr lvl="8"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9pPr>
          </a:lstStyle>
          <a:p>
            <a:endParaRPr/>
          </a:p>
        </p:txBody>
      </p:sp>
      <p:sp>
        <p:nvSpPr>
          <p:cNvPr id="63" name="Google Shape;63;g25f13077aed_0_1262"/>
          <p:cNvSpPr txBox="1">
            <a:spLocks noGrp="1"/>
          </p:cNvSpPr>
          <p:nvPr>
            <p:ph type="title" idx="7"/>
          </p:nvPr>
        </p:nvSpPr>
        <p:spPr>
          <a:xfrm>
            <a:off x="351733" y="4727300"/>
            <a:ext cx="3764400" cy="1766100"/>
          </a:xfrm>
          <a:prstGeom prst="rect">
            <a:avLst/>
          </a:prstGeom>
        </p:spPr>
        <p:txBody>
          <a:bodyPr spcFirstLastPara="1" wrap="square" lIns="121900" tIns="121900" rIns="121900" bIns="121900" anchor="t" anchorCtr="0">
            <a:noAutofit/>
          </a:bodyPr>
          <a:lstStyle>
            <a:lvl1pPr lvl="0" rtl="0">
              <a:lnSpc>
                <a:spcPct val="115000"/>
              </a:lnSpc>
              <a:spcBef>
                <a:spcPts val="0"/>
              </a:spcBef>
              <a:spcAft>
                <a:spcPts val="0"/>
              </a:spcAft>
              <a:buClr>
                <a:schemeClr val="lt1"/>
              </a:buClr>
              <a:buSzPts val="1300"/>
              <a:buFont typeface="Montserrat"/>
              <a:buChar char="●"/>
              <a:defRPr sz="1300">
                <a:solidFill>
                  <a:schemeClr val="lt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9pPr>
          </a:lstStyle>
          <a:p>
            <a:endParaRPr/>
          </a:p>
        </p:txBody>
      </p:sp>
      <p:sp>
        <p:nvSpPr>
          <p:cNvPr id="64" name="Google Shape;64;g25f13077aed_0_1262"/>
          <p:cNvSpPr txBox="1">
            <a:spLocks noGrp="1"/>
          </p:cNvSpPr>
          <p:nvPr>
            <p:ph type="title" idx="8"/>
          </p:nvPr>
        </p:nvSpPr>
        <p:spPr>
          <a:xfrm>
            <a:off x="4682433" y="4727300"/>
            <a:ext cx="3764400" cy="1766100"/>
          </a:xfrm>
          <a:prstGeom prst="rect">
            <a:avLst/>
          </a:prstGeom>
        </p:spPr>
        <p:txBody>
          <a:bodyPr spcFirstLastPara="1" wrap="square" lIns="121900" tIns="121900" rIns="121900" bIns="121900" anchor="t" anchorCtr="0">
            <a:noAutofit/>
          </a:bodyPr>
          <a:lstStyle>
            <a:lvl1pPr lvl="0" rtl="0">
              <a:lnSpc>
                <a:spcPct val="115000"/>
              </a:lnSpc>
              <a:spcBef>
                <a:spcPts val="0"/>
              </a:spcBef>
              <a:spcAft>
                <a:spcPts val="0"/>
              </a:spcAft>
              <a:buClr>
                <a:schemeClr val="lt1"/>
              </a:buClr>
              <a:buSzPts val="1300"/>
              <a:buFont typeface="Montserrat"/>
              <a:buChar char="●"/>
              <a:defRPr sz="1300">
                <a:solidFill>
                  <a:schemeClr val="lt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845828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tyle Heirarchy" type="tx">
  <p:cSld name="Style Heirarchy">
    <p:spTree>
      <p:nvGrpSpPr>
        <p:cNvPr id="1" name="Shape 65"/>
        <p:cNvGrpSpPr/>
        <p:nvPr/>
      </p:nvGrpSpPr>
      <p:grpSpPr>
        <a:xfrm>
          <a:off x="0" y="0"/>
          <a:ext cx="0" cy="0"/>
          <a:chOff x="0" y="0"/>
          <a:chExt cx="0" cy="0"/>
        </a:xfrm>
      </p:grpSpPr>
      <p:sp>
        <p:nvSpPr>
          <p:cNvPr id="66" name="Google Shape;66;g25f13077aed_0_1279"/>
          <p:cNvSpPr>
            <a:spLocks noGrp="1"/>
          </p:cNvSpPr>
          <p:nvPr>
            <p:ph type="pic" idx="2"/>
          </p:nvPr>
        </p:nvSpPr>
        <p:spPr>
          <a:xfrm>
            <a:off x="9266967" y="426000"/>
            <a:ext cx="2552700" cy="5853600"/>
          </a:xfrm>
          <a:prstGeom prst="snip2DiagRect">
            <a:avLst>
              <a:gd name="adj1" fmla="val 49907"/>
              <a:gd name="adj2" fmla="val 0"/>
            </a:avLst>
          </a:prstGeom>
          <a:noFill/>
          <a:ln>
            <a:noFill/>
          </a:ln>
        </p:spPr>
      </p:sp>
      <p:grpSp>
        <p:nvGrpSpPr>
          <p:cNvPr id="67" name="Google Shape;67;g25f13077aed_0_1279"/>
          <p:cNvGrpSpPr/>
          <p:nvPr/>
        </p:nvGrpSpPr>
        <p:grpSpPr>
          <a:xfrm>
            <a:off x="292593" y="238961"/>
            <a:ext cx="11678178" cy="6399107"/>
            <a:chOff x="219450" y="179225"/>
            <a:chExt cx="8758852" cy="4799450"/>
          </a:xfrm>
        </p:grpSpPr>
        <p:cxnSp>
          <p:nvCxnSpPr>
            <p:cNvPr id="68" name="Google Shape;68;g25f13077aed_0_1279"/>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69" name="Google Shape;69;g25f13077aed_0_1279"/>
            <p:cNvGrpSpPr/>
            <p:nvPr/>
          </p:nvGrpSpPr>
          <p:grpSpPr>
            <a:xfrm>
              <a:off x="242725" y="4764750"/>
              <a:ext cx="8735577" cy="213925"/>
              <a:chOff x="242725" y="4764750"/>
              <a:chExt cx="8735577" cy="213925"/>
            </a:xfrm>
          </p:grpSpPr>
          <p:pic>
            <p:nvPicPr>
              <p:cNvPr id="70" name="Google Shape;70;g25f13077aed_0_1279"/>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71" name="Google Shape;71;g25f13077aed_0_1279"/>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72" name="Google Shape;72;g25f13077aed_0_1279"/>
          <p:cNvSpPr txBox="1">
            <a:spLocks noGrp="1"/>
          </p:cNvSpPr>
          <p:nvPr>
            <p:ph type="title"/>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
        <p:nvSpPr>
          <p:cNvPr id="73" name="Google Shape;73;g25f13077aed_0_1279"/>
          <p:cNvSpPr txBox="1">
            <a:spLocks noGrp="1"/>
          </p:cNvSpPr>
          <p:nvPr>
            <p:ph type="title" idx="3"/>
          </p:nvPr>
        </p:nvSpPr>
        <p:spPr>
          <a:xfrm>
            <a:off x="351733" y="1861067"/>
            <a:ext cx="8359200" cy="697500"/>
          </a:xfrm>
          <a:prstGeom prst="rect">
            <a:avLst/>
          </a:prstGeom>
        </p:spPr>
        <p:txBody>
          <a:bodyPr spcFirstLastPara="1" wrap="square" lIns="60925" tIns="60925" rIns="60925" bIns="60925" anchor="ctr" anchorCtr="0">
            <a:noAutofit/>
          </a:bodyPr>
          <a:lstStyle>
            <a:lvl1pPr lvl="0" rtl="0">
              <a:spcBef>
                <a:spcPts val="0"/>
              </a:spcBef>
              <a:spcAft>
                <a:spcPts val="0"/>
              </a:spcAft>
              <a:buClr>
                <a:srgbClr val="FA4616"/>
              </a:buClr>
              <a:buSzPts val="1900"/>
              <a:buFont typeface="Montserrat ExtraBold"/>
              <a:buNone/>
              <a:defRPr sz="1900" i="1">
                <a:solidFill>
                  <a:srgbClr val="FA4616"/>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74" name="Google Shape;74;g25f13077aed_0_1279"/>
          <p:cNvSpPr txBox="1">
            <a:spLocks noGrp="1"/>
          </p:cNvSpPr>
          <p:nvPr>
            <p:ph type="title" idx="4"/>
          </p:nvPr>
        </p:nvSpPr>
        <p:spPr>
          <a:xfrm>
            <a:off x="351733" y="2873100"/>
            <a:ext cx="8359200" cy="1292100"/>
          </a:xfrm>
          <a:prstGeom prst="rect">
            <a:avLst/>
          </a:prstGeom>
        </p:spPr>
        <p:txBody>
          <a:bodyPr spcFirstLastPara="1" wrap="square" lIns="60925" tIns="60925" rIns="60925" bIns="60925" anchor="t" anchorCtr="0">
            <a:noAutofit/>
          </a:bodyPr>
          <a:lstStyle>
            <a:lvl1pPr lvl="0" rtl="0">
              <a:spcBef>
                <a:spcPts val="0"/>
              </a:spcBef>
              <a:spcAft>
                <a:spcPts val="0"/>
              </a:spcAft>
              <a:buClr>
                <a:schemeClr val="dk1"/>
              </a:buClr>
              <a:buSzPts val="1700"/>
              <a:buFont typeface="Montserrat"/>
              <a:buNone/>
              <a:defRPr sz="1700">
                <a:solidFill>
                  <a:schemeClr val="dk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75" name="Google Shape;75;g25f13077aed_0_1279"/>
          <p:cNvSpPr txBox="1">
            <a:spLocks noGrp="1"/>
          </p:cNvSpPr>
          <p:nvPr>
            <p:ph type="title" idx="5"/>
          </p:nvPr>
        </p:nvSpPr>
        <p:spPr>
          <a:xfrm>
            <a:off x="351733" y="4180767"/>
            <a:ext cx="8359200" cy="396000"/>
          </a:xfrm>
          <a:prstGeom prst="rect">
            <a:avLst/>
          </a:prstGeom>
        </p:spPr>
        <p:txBody>
          <a:bodyPr spcFirstLastPara="1" wrap="square" lIns="60925" tIns="60925" rIns="60925" bIns="60925" anchor="ctr" anchorCtr="0">
            <a:noAutofit/>
          </a:bodyPr>
          <a:lstStyle>
            <a:lvl1pPr lvl="0" rtl="0">
              <a:spcBef>
                <a:spcPts val="0"/>
              </a:spcBef>
              <a:spcAft>
                <a:spcPts val="0"/>
              </a:spcAft>
              <a:buClr>
                <a:schemeClr val="dk1"/>
              </a:buClr>
              <a:buSzPts val="1500"/>
              <a:buFont typeface="Montserrat ExtraBold"/>
              <a:buNone/>
              <a:defRPr sz="1500" i="1">
                <a:solidFill>
                  <a:schemeClr val="dk1"/>
                </a:solidFill>
                <a:latin typeface="Montserrat ExtraBold"/>
                <a:ea typeface="Montserrat ExtraBold"/>
                <a:cs typeface="Montserrat ExtraBold"/>
                <a:sym typeface="Montserrat ExtraBold"/>
              </a:defRPr>
            </a:lvl1pPr>
            <a:lvl2pPr lvl="1"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2pPr>
            <a:lvl3pPr lvl="2"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3pPr>
            <a:lvl4pPr lvl="3"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4pPr>
            <a:lvl5pPr lvl="4"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5pPr>
            <a:lvl6pPr lvl="5"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6pPr>
            <a:lvl7pPr lvl="6"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7pPr>
            <a:lvl8pPr lvl="7"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8pPr>
            <a:lvl9pPr lvl="8"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9pPr>
          </a:lstStyle>
          <a:p>
            <a:endParaRPr/>
          </a:p>
        </p:txBody>
      </p:sp>
      <p:sp>
        <p:nvSpPr>
          <p:cNvPr id="76" name="Google Shape;76;g25f13077aed_0_1279"/>
          <p:cNvSpPr txBox="1">
            <a:spLocks noGrp="1"/>
          </p:cNvSpPr>
          <p:nvPr>
            <p:ph type="title" idx="6"/>
          </p:nvPr>
        </p:nvSpPr>
        <p:spPr>
          <a:xfrm>
            <a:off x="351733" y="4727300"/>
            <a:ext cx="3764400" cy="1766100"/>
          </a:xfrm>
          <a:prstGeom prst="rect">
            <a:avLst/>
          </a:prstGeom>
        </p:spPr>
        <p:txBody>
          <a:bodyPr spcFirstLastPara="1" wrap="square" lIns="121900" tIns="121900" rIns="121900" bIns="121900" anchor="t" anchorCtr="0">
            <a:noAutofit/>
          </a:bodyPr>
          <a:lstStyle>
            <a:lvl1pPr lvl="0" rtl="0">
              <a:lnSpc>
                <a:spcPct val="115000"/>
              </a:lnSpc>
              <a:spcBef>
                <a:spcPts val="0"/>
              </a:spcBef>
              <a:spcAft>
                <a:spcPts val="0"/>
              </a:spcAft>
              <a:buClr>
                <a:schemeClr val="dk1"/>
              </a:buClr>
              <a:buSzPts val="1300"/>
              <a:buFont typeface="Montserrat"/>
              <a:buNone/>
              <a:defRPr sz="1300">
                <a:solidFill>
                  <a:schemeClr val="dk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77" name="Google Shape;77;g25f13077aed_0_1279"/>
          <p:cNvSpPr txBox="1">
            <a:spLocks noGrp="1"/>
          </p:cNvSpPr>
          <p:nvPr>
            <p:ph type="title" idx="7"/>
          </p:nvPr>
        </p:nvSpPr>
        <p:spPr>
          <a:xfrm>
            <a:off x="4682433" y="4727300"/>
            <a:ext cx="3764400" cy="1766100"/>
          </a:xfrm>
          <a:prstGeom prst="rect">
            <a:avLst/>
          </a:prstGeom>
        </p:spPr>
        <p:txBody>
          <a:bodyPr spcFirstLastPara="1" wrap="square" lIns="121900" tIns="121900" rIns="121900" bIns="121900" anchor="t" anchorCtr="0">
            <a:noAutofit/>
          </a:bodyPr>
          <a:lstStyle>
            <a:lvl1pPr lvl="0" rtl="0">
              <a:lnSpc>
                <a:spcPct val="115000"/>
              </a:lnSpc>
              <a:spcBef>
                <a:spcPts val="0"/>
              </a:spcBef>
              <a:spcAft>
                <a:spcPts val="0"/>
              </a:spcAft>
              <a:buClr>
                <a:schemeClr val="dk1"/>
              </a:buClr>
              <a:buSzPts val="1300"/>
              <a:buFont typeface="Montserrat"/>
              <a:buChar char="●"/>
              <a:defRPr sz="1300">
                <a:solidFill>
                  <a:schemeClr val="dk1"/>
                </a:solidFill>
                <a:latin typeface="Montserrat"/>
                <a:ea typeface="Montserrat"/>
                <a:cs typeface="Montserrat"/>
                <a:sym typeface="Montserrat"/>
              </a:defRPr>
            </a:lvl1pPr>
            <a:lvl2pPr lvl="1"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Char char="■"/>
              <a:defRPr sz="4800" i="1">
                <a:solidFill>
                  <a:srgbClr val="FA4616"/>
                </a:solidFill>
                <a:latin typeface="Montserrat ExtraBold"/>
                <a:ea typeface="Montserrat ExtraBold"/>
                <a:cs typeface="Montserrat ExtraBold"/>
                <a:sym typeface="Montserrat ExtraBold"/>
              </a:defRPr>
            </a:lvl9pPr>
          </a:lstStyle>
          <a:p>
            <a:endParaRPr/>
          </a:p>
        </p:txBody>
      </p:sp>
      <p:sp>
        <p:nvSpPr>
          <p:cNvPr id="78" name="Google Shape;78;g25f13077aed_0_1279"/>
          <p:cNvSpPr txBox="1">
            <a:spLocks noGrp="1"/>
          </p:cNvSpPr>
          <p:nvPr>
            <p:ph type="title" idx="8"/>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579844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arge Photo and Text">
  <p:cSld name="Large Photo and Text">
    <p:spTree>
      <p:nvGrpSpPr>
        <p:cNvPr id="1" name="Shape 79"/>
        <p:cNvGrpSpPr/>
        <p:nvPr/>
      </p:nvGrpSpPr>
      <p:grpSpPr>
        <a:xfrm>
          <a:off x="0" y="0"/>
          <a:ext cx="0" cy="0"/>
          <a:chOff x="0" y="0"/>
          <a:chExt cx="0" cy="0"/>
        </a:xfrm>
      </p:grpSpPr>
      <p:sp>
        <p:nvSpPr>
          <p:cNvPr id="80" name="Google Shape;80;g25f13077aed_0_1293"/>
          <p:cNvSpPr>
            <a:spLocks noGrp="1"/>
          </p:cNvSpPr>
          <p:nvPr>
            <p:ph type="pic" idx="2"/>
          </p:nvPr>
        </p:nvSpPr>
        <p:spPr>
          <a:xfrm>
            <a:off x="5410100" y="355600"/>
            <a:ext cx="8569500" cy="6635700"/>
          </a:xfrm>
          <a:prstGeom prst="snip2DiagRect">
            <a:avLst>
              <a:gd name="adj1" fmla="val 19669"/>
              <a:gd name="adj2" fmla="val 0"/>
            </a:avLst>
          </a:prstGeom>
          <a:noFill/>
          <a:ln>
            <a:noFill/>
          </a:ln>
        </p:spPr>
      </p:sp>
      <p:sp>
        <p:nvSpPr>
          <p:cNvPr id="81" name="Google Shape;81;g25f13077aed_0_1293"/>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rtl="0">
              <a:lnSpc>
                <a:spcPct val="70000"/>
              </a:lnSpc>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82" name="Google Shape;82;g25f13077aed_0_1293"/>
          <p:cNvSpPr txBox="1">
            <a:spLocks noGrp="1"/>
          </p:cNvSpPr>
          <p:nvPr>
            <p:ph type="subTitle" idx="1"/>
          </p:nvPr>
        </p:nvSpPr>
        <p:spPr>
          <a:xfrm>
            <a:off x="354000" y="4042233"/>
            <a:ext cx="5393700" cy="1202700"/>
          </a:xfrm>
          <a:prstGeom prst="rect">
            <a:avLst/>
          </a:prstGeom>
        </p:spPr>
        <p:txBody>
          <a:bodyPr spcFirstLastPara="1" wrap="square" lIns="121900" tIns="121900" rIns="121900" bIns="121900" anchor="t" anchorCtr="0">
            <a:normAutofit/>
          </a:bodyPr>
          <a:lstStyle>
            <a:lvl1pPr lvl="0"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83" name="Google Shape;83;g25f13077aed_0_1293"/>
          <p:cNvGrpSpPr/>
          <p:nvPr/>
        </p:nvGrpSpPr>
        <p:grpSpPr>
          <a:xfrm>
            <a:off x="292593" y="238961"/>
            <a:ext cx="11678178" cy="6399107"/>
            <a:chOff x="219450" y="179225"/>
            <a:chExt cx="8758852" cy="4799450"/>
          </a:xfrm>
        </p:grpSpPr>
        <p:cxnSp>
          <p:nvCxnSpPr>
            <p:cNvPr id="84" name="Google Shape;84;g25f13077aed_0_1293"/>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85" name="Google Shape;85;g25f13077aed_0_1293"/>
            <p:cNvGrpSpPr/>
            <p:nvPr/>
          </p:nvGrpSpPr>
          <p:grpSpPr>
            <a:xfrm>
              <a:off x="242725" y="4764750"/>
              <a:ext cx="8735577" cy="213925"/>
              <a:chOff x="242725" y="4764750"/>
              <a:chExt cx="8735577" cy="213925"/>
            </a:xfrm>
          </p:grpSpPr>
          <p:pic>
            <p:nvPicPr>
              <p:cNvPr id="86" name="Google Shape;86;g25f13077aed_0_1293"/>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87" name="Google Shape;87;g25f13077aed_0_1293"/>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88" name="Google Shape;88;g25f13077aed_0_1293"/>
          <p:cNvSpPr txBox="1">
            <a:spLocks noGrp="1"/>
          </p:cNvSpPr>
          <p:nvPr>
            <p:ph type="title" idx="3"/>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89" name="Google Shape;89;g25f13077aed_0_1293"/>
          <p:cNvSpPr txBox="1">
            <a:spLocks noGrp="1"/>
          </p:cNvSpPr>
          <p:nvPr>
            <p:ph type="title" idx="4"/>
          </p:nvPr>
        </p:nvSpPr>
        <p:spPr>
          <a:xfrm>
            <a:off x="5270500" y="5418233"/>
            <a:ext cx="2108400" cy="995100"/>
          </a:xfrm>
          <a:prstGeom prst="rect">
            <a:avLst/>
          </a:prstGeom>
          <a:solidFill>
            <a:schemeClr val="lt1"/>
          </a:solidFill>
        </p:spPr>
        <p:txBody>
          <a:bodyPr spcFirstLastPara="1" wrap="square" lIns="182875" tIns="60925" rIns="60925" bIns="60925" anchor="ctr" anchorCtr="0">
            <a:noAutofit/>
          </a:bodyPr>
          <a:lstStyle>
            <a:lvl1pPr lvl="0" rtl="0">
              <a:spcBef>
                <a:spcPts val="0"/>
              </a:spcBef>
              <a:spcAft>
                <a:spcPts val="0"/>
              </a:spcAft>
              <a:buClr>
                <a:schemeClr val="dk1"/>
              </a:buClr>
              <a:buSzPts val="1500"/>
              <a:buFont typeface="Montserrat ExtraBold"/>
              <a:buNone/>
              <a:defRPr sz="1500" i="1">
                <a:solidFill>
                  <a:schemeClr val="dk1"/>
                </a:solidFill>
                <a:latin typeface="Montserrat ExtraBold"/>
                <a:ea typeface="Montserrat ExtraBold"/>
                <a:cs typeface="Montserrat ExtraBold"/>
                <a:sym typeface="Montserrat ExtraBold"/>
              </a:defRPr>
            </a:lvl1pPr>
            <a:lvl2pPr lvl="1"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2pPr>
            <a:lvl3pPr lvl="2"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3pPr>
            <a:lvl4pPr lvl="3"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4pPr>
            <a:lvl5pPr lvl="4"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5pPr>
            <a:lvl6pPr lvl="5"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6pPr>
            <a:lvl7pPr lvl="6"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7pPr>
            <a:lvl8pPr lvl="7"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8pPr>
            <a:lvl9pPr lvl="8"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3556974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ultiple Big Numbers">
  <p:cSld name="Multiple Big Numbers">
    <p:spTree>
      <p:nvGrpSpPr>
        <p:cNvPr id="1" name="Shape 90"/>
        <p:cNvGrpSpPr/>
        <p:nvPr/>
      </p:nvGrpSpPr>
      <p:grpSpPr>
        <a:xfrm>
          <a:off x="0" y="0"/>
          <a:ext cx="0" cy="0"/>
          <a:chOff x="0" y="0"/>
          <a:chExt cx="0" cy="0"/>
        </a:xfrm>
      </p:grpSpPr>
      <p:grpSp>
        <p:nvGrpSpPr>
          <p:cNvPr id="91" name="Google Shape;91;g25f13077aed_0_1304"/>
          <p:cNvGrpSpPr/>
          <p:nvPr/>
        </p:nvGrpSpPr>
        <p:grpSpPr>
          <a:xfrm>
            <a:off x="292593" y="238961"/>
            <a:ext cx="11678178" cy="6399107"/>
            <a:chOff x="219450" y="179225"/>
            <a:chExt cx="8758852" cy="4799450"/>
          </a:xfrm>
        </p:grpSpPr>
        <p:cxnSp>
          <p:nvCxnSpPr>
            <p:cNvPr id="92" name="Google Shape;92;g25f13077aed_0_1304"/>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93" name="Google Shape;93;g25f13077aed_0_1304"/>
            <p:cNvGrpSpPr/>
            <p:nvPr/>
          </p:nvGrpSpPr>
          <p:grpSpPr>
            <a:xfrm>
              <a:off x="242725" y="4764750"/>
              <a:ext cx="8735577" cy="213925"/>
              <a:chOff x="242725" y="4764750"/>
              <a:chExt cx="8735577" cy="213925"/>
            </a:xfrm>
          </p:grpSpPr>
          <p:pic>
            <p:nvPicPr>
              <p:cNvPr id="94" name="Google Shape;94;g25f13077aed_0_1304"/>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95" name="Google Shape;95;g25f13077aed_0_1304"/>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96" name="Google Shape;96;g25f13077aed_0_1304"/>
          <p:cNvSpPr txBox="1">
            <a:spLocks noGrp="1"/>
          </p:cNvSpPr>
          <p:nvPr>
            <p:ph type="title"/>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
        <p:nvSpPr>
          <p:cNvPr id="97" name="Google Shape;97;g25f13077aed_0_1304"/>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98" name="Google Shape;98;g25f13077aed_0_1304"/>
          <p:cNvSpPr txBox="1">
            <a:spLocks noGrp="1"/>
          </p:cNvSpPr>
          <p:nvPr>
            <p:ph type="title" idx="3" hasCustomPrompt="1"/>
          </p:nvPr>
        </p:nvSpPr>
        <p:spPr>
          <a:xfrm>
            <a:off x="441167" y="2083133"/>
            <a:ext cx="3525300" cy="19713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accent1"/>
              </a:buClr>
              <a:buSzPts val="10000"/>
              <a:buFont typeface="Montserrat ExtraBold"/>
              <a:buNone/>
              <a:defRPr sz="10000" i="1">
                <a:solidFill>
                  <a:schemeClr val="accent1"/>
                </a:solidFill>
                <a:latin typeface="Montserrat ExtraBold"/>
                <a:ea typeface="Montserrat ExtraBold"/>
                <a:cs typeface="Montserrat ExtraBold"/>
                <a:sym typeface="Montserrat ExtraBold"/>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99" name="Google Shape;99;g25f13077aed_0_1304"/>
          <p:cNvSpPr txBox="1">
            <a:spLocks noGrp="1"/>
          </p:cNvSpPr>
          <p:nvPr>
            <p:ph type="body" idx="1"/>
          </p:nvPr>
        </p:nvSpPr>
        <p:spPr>
          <a:xfrm>
            <a:off x="373800" y="3851133"/>
            <a:ext cx="3525300" cy="17343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a:lvl1pPr>
            <a:lvl2pPr marL="914400" lvl="1" indent="-336550" algn="ctr" rtl="0">
              <a:spcBef>
                <a:spcPts val="0"/>
              </a:spcBef>
              <a:spcAft>
                <a:spcPts val="0"/>
              </a:spcAft>
              <a:buSzPts val="1700"/>
              <a:buChar char="○"/>
              <a:defRPr/>
            </a:lvl2pPr>
            <a:lvl3pPr marL="1371600" lvl="2" indent="-323850" algn="ctr" rtl="0">
              <a:spcBef>
                <a:spcPts val="0"/>
              </a:spcBef>
              <a:spcAft>
                <a:spcPts val="0"/>
              </a:spcAft>
              <a:buSzPts val="1500"/>
              <a:buChar char="■"/>
              <a:defRPr/>
            </a:lvl3pPr>
            <a:lvl4pPr marL="1828800" lvl="3" indent="-311150" algn="ctr" rtl="0">
              <a:spcBef>
                <a:spcPts val="0"/>
              </a:spcBef>
              <a:spcAft>
                <a:spcPts val="0"/>
              </a:spcAft>
              <a:buSzPts val="1300"/>
              <a:buChar char="●"/>
              <a:defRPr/>
            </a:lvl4pPr>
            <a:lvl5pPr marL="2286000" lvl="4" indent="-311150" algn="ctr" rtl="0">
              <a:spcBef>
                <a:spcPts val="0"/>
              </a:spcBef>
              <a:spcAft>
                <a:spcPts val="0"/>
              </a:spcAft>
              <a:buSzPts val="1300"/>
              <a:buChar char="○"/>
              <a:defRPr/>
            </a:lvl5pPr>
            <a:lvl6pPr marL="2743200" lvl="5" indent="-311150" algn="ctr" rtl="0">
              <a:spcBef>
                <a:spcPts val="0"/>
              </a:spcBef>
              <a:spcAft>
                <a:spcPts val="0"/>
              </a:spcAft>
              <a:buSzPts val="1300"/>
              <a:buChar char="■"/>
              <a:defRPr/>
            </a:lvl6pPr>
            <a:lvl7pPr marL="3200400" lvl="6" indent="-311150" algn="ctr" rtl="0">
              <a:spcBef>
                <a:spcPts val="0"/>
              </a:spcBef>
              <a:spcAft>
                <a:spcPts val="0"/>
              </a:spcAft>
              <a:buSzPts val="1300"/>
              <a:buChar char="●"/>
              <a:defRPr/>
            </a:lvl7pPr>
            <a:lvl8pPr marL="3657600" lvl="7" indent="-311150" algn="ctr" rtl="0">
              <a:spcBef>
                <a:spcPts val="0"/>
              </a:spcBef>
              <a:spcAft>
                <a:spcPts val="0"/>
              </a:spcAft>
              <a:buSzPts val="1300"/>
              <a:buChar char="○"/>
              <a:defRPr/>
            </a:lvl8pPr>
            <a:lvl9pPr marL="4114800" lvl="8" indent="-311150" algn="ctr" rtl="0">
              <a:spcBef>
                <a:spcPts val="0"/>
              </a:spcBef>
              <a:spcAft>
                <a:spcPts val="0"/>
              </a:spcAft>
              <a:buSzPts val="1300"/>
              <a:buChar char="■"/>
              <a:defRPr/>
            </a:lvl9pPr>
          </a:lstStyle>
          <a:p>
            <a:endParaRPr/>
          </a:p>
        </p:txBody>
      </p:sp>
      <p:sp>
        <p:nvSpPr>
          <p:cNvPr id="100" name="Google Shape;100;g25f13077aed_0_1304"/>
          <p:cNvSpPr txBox="1">
            <a:spLocks noGrp="1"/>
          </p:cNvSpPr>
          <p:nvPr>
            <p:ph type="title" idx="4" hasCustomPrompt="1"/>
          </p:nvPr>
        </p:nvSpPr>
        <p:spPr>
          <a:xfrm>
            <a:off x="4169567" y="2083133"/>
            <a:ext cx="3525300" cy="19713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accent1"/>
              </a:buClr>
              <a:buSzPts val="10000"/>
              <a:buFont typeface="Montserrat ExtraBold"/>
              <a:buNone/>
              <a:defRPr sz="10000" i="1">
                <a:solidFill>
                  <a:schemeClr val="accent1"/>
                </a:solidFill>
                <a:latin typeface="Montserrat ExtraBold"/>
                <a:ea typeface="Montserrat ExtraBold"/>
                <a:cs typeface="Montserrat ExtraBold"/>
                <a:sym typeface="Montserrat ExtraBold"/>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01" name="Google Shape;101;g25f13077aed_0_1304"/>
          <p:cNvSpPr txBox="1">
            <a:spLocks noGrp="1"/>
          </p:cNvSpPr>
          <p:nvPr>
            <p:ph type="body" idx="5"/>
          </p:nvPr>
        </p:nvSpPr>
        <p:spPr>
          <a:xfrm>
            <a:off x="4102200" y="3851133"/>
            <a:ext cx="3525300" cy="17343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a:lvl1pPr>
            <a:lvl2pPr marL="914400" lvl="1" indent="-336550" algn="ctr" rtl="0">
              <a:spcBef>
                <a:spcPts val="0"/>
              </a:spcBef>
              <a:spcAft>
                <a:spcPts val="0"/>
              </a:spcAft>
              <a:buSzPts val="1700"/>
              <a:buChar char="○"/>
              <a:defRPr/>
            </a:lvl2pPr>
            <a:lvl3pPr marL="1371600" lvl="2" indent="-323850" algn="ctr" rtl="0">
              <a:spcBef>
                <a:spcPts val="0"/>
              </a:spcBef>
              <a:spcAft>
                <a:spcPts val="0"/>
              </a:spcAft>
              <a:buSzPts val="1500"/>
              <a:buChar char="■"/>
              <a:defRPr/>
            </a:lvl3pPr>
            <a:lvl4pPr marL="1828800" lvl="3" indent="-311150" algn="ctr" rtl="0">
              <a:spcBef>
                <a:spcPts val="0"/>
              </a:spcBef>
              <a:spcAft>
                <a:spcPts val="0"/>
              </a:spcAft>
              <a:buSzPts val="1300"/>
              <a:buChar char="●"/>
              <a:defRPr/>
            </a:lvl4pPr>
            <a:lvl5pPr marL="2286000" lvl="4" indent="-311150" algn="ctr" rtl="0">
              <a:spcBef>
                <a:spcPts val="0"/>
              </a:spcBef>
              <a:spcAft>
                <a:spcPts val="0"/>
              </a:spcAft>
              <a:buSzPts val="1300"/>
              <a:buChar char="○"/>
              <a:defRPr/>
            </a:lvl5pPr>
            <a:lvl6pPr marL="2743200" lvl="5" indent="-311150" algn="ctr" rtl="0">
              <a:spcBef>
                <a:spcPts val="0"/>
              </a:spcBef>
              <a:spcAft>
                <a:spcPts val="0"/>
              </a:spcAft>
              <a:buSzPts val="1300"/>
              <a:buChar char="■"/>
              <a:defRPr/>
            </a:lvl6pPr>
            <a:lvl7pPr marL="3200400" lvl="6" indent="-311150" algn="ctr" rtl="0">
              <a:spcBef>
                <a:spcPts val="0"/>
              </a:spcBef>
              <a:spcAft>
                <a:spcPts val="0"/>
              </a:spcAft>
              <a:buSzPts val="1300"/>
              <a:buChar char="●"/>
              <a:defRPr/>
            </a:lvl7pPr>
            <a:lvl8pPr marL="3657600" lvl="7" indent="-311150" algn="ctr" rtl="0">
              <a:spcBef>
                <a:spcPts val="0"/>
              </a:spcBef>
              <a:spcAft>
                <a:spcPts val="0"/>
              </a:spcAft>
              <a:buSzPts val="1300"/>
              <a:buChar char="○"/>
              <a:defRPr/>
            </a:lvl8pPr>
            <a:lvl9pPr marL="4114800" lvl="8" indent="-311150" algn="ctr" rtl="0">
              <a:spcBef>
                <a:spcPts val="0"/>
              </a:spcBef>
              <a:spcAft>
                <a:spcPts val="0"/>
              </a:spcAft>
              <a:buSzPts val="1300"/>
              <a:buChar char="■"/>
              <a:defRPr/>
            </a:lvl9pPr>
          </a:lstStyle>
          <a:p>
            <a:endParaRPr/>
          </a:p>
        </p:txBody>
      </p:sp>
      <p:sp>
        <p:nvSpPr>
          <p:cNvPr id="102" name="Google Shape;102;g25f13077aed_0_1304"/>
          <p:cNvSpPr txBox="1">
            <a:spLocks noGrp="1"/>
          </p:cNvSpPr>
          <p:nvPr>
            <p:ph type="title" idx="6" hasCustomPrompt="1"/>
          </p:nvPr>
        </p:nvSpPr>
        <p:spPr>
          <a:xfrm>
            <a:off x="7748700" y="2083133"/>
            <a:ext cx="3525300" cy="19713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accent1"/>
              </a:buClr>
              <a:buSzPts val="10000"/>
              <a:buFont typeface="Montserrat ExtraBold"/>
              <a:buNone/>
              <a:defRPr sz="10000" i="1">
                <a:solidFill>
                  <a:schemeClr val="accent1"/>
                </a:solidFill>
                <a:latin typeface="Montserrat ExtraBold"/>
                <a:ea typeface="Montserrat ExtraBold"/>
                <a:cs typeface="Montserrat ExtraBold"/>
                <a:sym typeface="Montserrat ExtraBold"/>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03" name="Google Shape;103;g25f13077aed_0_1304"/>
          <p:cNvSpPr txBox="1">
            <a:spLocks noGrp="1"/>
          </p:cNvSpPr>
          <p:nvPr>
            <p:ph type="body" idx="7"/>
          </p:nvPr>
        </p:nvSpPr>
        <p:spPr>
          <a:xfrm>
            <a:off x="7681333" y="3851133"/>
            <a:ext cx="3525300" cy="17343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a:lvl1pPr>
            <a:lvl2pPr marL="914400" lvl="1" indent="-336550" algn="ctr" rtl="0">
              <a:spcBef>
                <a:spcPts val="0"/>
              </a:spcBef>
              <a:spcAft>
                <a:spcPts val="0"/>
              </a:spcAft>
              <a:buSzPts val="1700"/>
              <a:buChar char="○"/>
              <a:defRPr/>
            </a:lvl2pPr>
            <a:lvl3pPr marL="1371600" lvl="2" indent="-323850" algn="ctr" rtl="0">
              <a:spcBef>
                <a:spcPts val="0"/>
              </a:spcBef>
              <a:spcAft>
                <a:spcPts val="0"/>
              </a:spcAft>
              <a:buSzPts val="1500"/>
              <a:buChar char="■"/>
              <a:defRPr/>
            </a:lvl3pPr>
            <a:lvl4pPr marL="1828800" lvl="3" indent="-311150" algn="ctr" rtl="0">
              <a:spcBef>
                <a:spcPts val="0"/>
              </a:spcBef>
              <a:spcAft>
                <a:spcPts val="0"/>
              </a:spcAft>
              <a:buSzPts val="1300"/>
              <a:buChar char="●"/>
              <a:defRPr/>
            </a:lvl4pPr>
            <a:lvl5pPr marL="2286000" lvl="4" indent="-311150" algn="ctr" rtl="0">
              <a:spcBef>
                <a:spcPts val="0"/>
              </a:spcBef>
              <a:spcAft>
                <a:spcPts val="0"/>
              </a:spcAft>
              <a:buSzPts val="1300"/>
              <a:buChar char="○"/>
              <a:defRPr/>
            </a:lvl5pPr>
            <a:lvl6pPr marL="2743200" lvl="5" indent="-311150" algn="ctr" rtl="0">
              <a:spcBef>
                <a:spcPts val="0"/>
              </a:spcBef>
              <a:spcAft>
                <a:spcPts val="0"/>
              </a:spcAft>
              <a:buSzPts val="1300"/>
              <a:buChar char="■"/>
              <a:defRPr/>
            </a:lvl6pPr>
            <a:lvl7pPr marL="3200400" lvl="6" indent="-311150" algn="ctr" rtl="0">
              <a:spcBef>
                <a:spcPts val="0"/>
              </a:spcBef>
              <a:spcAft>
                <a:spcPts val="0"/>
              </a:spcAft>
              <a:buSzPts val="1300"/>
              <a:buChar char="●"/>
              <a:defRPr/>
            </a:lvl7pPr>
            <a:lvl8pPr marL="3657600" lvl="7" indent="-311150" algn="ctr" rtl="0">
              <a:spcBef>
                <a:spcPts val="0"/>
              </a:spcBef>
              <a:spcAft>
                <a:spcPts val="0"/>
              </a:spcAft>
              <a:buSzPts val="1300"/>
              <a:buChar char="○"/>
              <a:defRPr/>
            </a:lvl8pPr>
            <a:lvl9pPr marL="4114800" lvl="8" indent="-311150" algn="ctr" rtl="0">
              <a:spcBef>
                <a:spcPts val="0"/>
              </a:spcBef>
              <a:spcAft>
                <a:spcPts val="0"/>
              </a:spcAft>
              <a:buSzPts val="1300"/>
              <a:buChar char="■"/>
              <a:defRPr/>
            </a:lvl9pPr>
          </a:lstStyle>
          <a:p>
            <a:endParaRPr/>
          </a:p>
        </p:txBody>
      </p:sp>
    </p:spTree>
    <p:extLst>
      <p:ext uri="{BB962C8B-B14F-4D97-AF65-F5344CB8AC3E}">
        <p14:creationId xmlns:p14="http://schemas.microsoft.com/office/powerpoint/2010/main" val="1213402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4"/>
        <p:cNvGrpSpPr/>
        <p:nvPr/>
      </p:nvGrpSpPr>
      <p:grpSpPr>
        <a:xfrm>
          <a:off x="0" y="0"/>
          <a:ext cx="0" cy="0"/>
          <a:chOff x="0" y="0"/>
          <a:chExt cx="0" cy="0"/>
        </a:xfrm>
      </p:grpSpPr>
      <p:grpSp>
        <p:nvGrpSpPr>
          <p:cNvPr id="105" name="Google Shape;105;g25f13077aed_0_1318"/>
          <p:cNvGrpSpPr/>
          <p:nvPr/>
        </p:nvGrpSpPr>
        <p:grpSpPr>
          <a:xfrm>
            <a:off x="292593" y="238961"/>
            <a:ext cx="11678178" cy="6399107"/>
            <a:chOff x="219450" y="179225"/>
            <a:chExt cx="8758852" cy="4799450"/>
          </a:xfrm>
        </p:grpSpPr>
        <p:cxnSp>
          <p:nvCxnSpPr>
            <p:cNvPr id="106" name="Google Shape;106;g25f13077aed_0_1318"/>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07" name="Google Shape;107;g25f13077aed_0_1318"/>
            <p:cNvGrpSpPr/>
            <p:nvPr/>
          </p:nvGrpSpPr>
          <p:grpSpPr>
            <a:xfrm>
              <a:off x="242725" y="4764750"/>
              <a:ext cx="8735577" cy="213925"/>
              <a:chOff x="242725" y="4764750"/>
              <a:chExt cx="8735577" cy="213925"/>
            </a:xfrm>
          </p:grpSpPr>
          <p:pic>
            <p:nvPicPr>
              <p:cNvPr id="108" name="Google Shape;108;g25f13077aed_0_1318"/>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09" name="Google Shape;109;g25f13077aed_0_1318"/>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10" name="Google Shape;110;g25f13077aed_0_1318"/>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111" name="Google Shape;111;g25f13077aed_0_1318"/>
          <p:cNvSpPr txBox="1">
            <a:spLocks noGrp="1"/>
          </p:cNvSpPr>
          <p:nvPr>
            <p:ph type="title" idx="2"/>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Tree>
    <p:extLst>
      <p:ext uri="{BB962C8B-B14F-4D97-AF65-F5344CB8AC3E}">
        <p14:creationId xmlns:p14="http://schemas.microsoft.com/office/powerpoint/2010/main" val="771887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g25f13077aed_0_1326"/>
          <p:cNvSpPr txBox="1">
            <a:spLocks noGrp="1"/>
          </p:cNvSpPr>
          <p:nvPr>
            <p:ph type="body" idx="1"/>
          </p:nvPr>
        </p:nvSpPr>
        <p:spPr>
          <a:xfrm>
            <a:off x="415600" y="1852800"/>
            <a:ext cx="107079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grpSp>
        <p:nvGrpSpPr>
          <p:cNvPr id="114" name="Google Shape;114;g25f13077aed_0_1326"/>
          <p:cNvGrpSpPr/>
          <p:nvPr/>
        </p:nvGrpSpPr>
        <p:grpSpPr>
          <a:xfrm>
            <a:off x="292593" y="238961"/>
            <a:ext cx="11678178" cy="6399107"/>
            <a:chOff x="219450" y="179225"/>
            <a:chExt cx="8758852" cy="4799450"/>
          </a:xfrm>
        </p:grpSpPr>
        <p:cxnSp>
          <p:nvCxnSpPr>
            <p:cNvPr id="115" name="Google Shape;115;g25f13077aed_0_1326"/>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16" name="Google Shape;116;g25f13077aed_0_1326"/>
            <p:cNvGrpSpPr/>
            <p:nvPr/>
          </p:nvGrpSpPr>
          <p:grpSpPr>
            <a:xfrm>
              <a:off x="242725" y="4764750"/>
              <a:ext cx="8735577" cy="213925"/>
              <a:chOff x="242725" y="4764750"/>
              <a:chExt cx="8735577" cy="213925"/>
            </a:xfrm>
          </p:grpSpPr>
          <p:pic>
            <p:nvPicPr>
              <p:cNvPr id="117" name="Google Shape;117;g25f13077aed_0_1326"/>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18" name="Google Shape;118;g25f13077aed_0_1326"/>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19" name="Google Shape;119;g25f13077aed_0_1326"/>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120" name="Google Shape;120;g25f13077aed_0_1326"/>
          <p:cNvSpPr txBox="1">
            <a:spLocks noGrp="1"/>
          </p:cNvSpPr>
          <p:nvPr>
            <p:ph type="title" idx="2"/>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Tree>
    <p:extLst>
      <p:ext uri="{BB962C8B-B14F-4D97-AF65-F5344CB8AC3E}">
        <p14:creationId xmlns:p14="http://schemas.microsoft.com/office/powerpoint/2010/main" val="233025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grpSp>
        <p:nvGrpSpPr>
          <p:cNvPr id="122" name="Google Shape;122;g25f13077aed_0_1335"/>
          <p:cNvGrpSpPr/>
          <p:nvPr/>
        </p:nvGrpSpPr>
        <p:grpSpPr>
          <a:xfrm>
            <a:off x="292593" y="238961"/>
            <a:ext cx="11678178" cy="6399107"/>
            <a:chOff x="219450" y="179225"/>
            <a:chExt cx="8758852" cy="4799450"/>
          </a:xfrm>
        </p:grpSpPr>
        <p:cxnSp>
          <p:nvCxnSpPr>
            <p:cNvPr id="123" name="Google Shape;123;g25f13077aed_0_1335"/>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24" name="Google Shape;124;g25f13077aed_0_1335"/>
            <p:cNvGrpSpPr/>
            <p:nvPr/>
          </p:nvGrpSpPr>
          <p:grpSpPr>
            <a:xfrm>
              <a:off x="242725" y="4764750"/>
              <a:ext cx="8735577" cy="213925"/>
              <a:chOff x="242725" y="4764750"/>
              <a:chExt cx="8735577" cy="213925"/>
            </a:xfrm>
          </p:grpSpPr>
          <p:pic>
            <p:nvPicPr>
              <p:cNvPr id="125" name="Google Shape;125;g25f13077aed_0_1335"/>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26" name="Google Shape;126;g25f13077aed_0_1335"/>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27" name="Google Shape;127;g25f13077aed_0_1335"/>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128" name="Google Shape;128;g25f13077aed_0_1335"/>
          <p:cNvSpPr txBox="1">
            <a:spLocks noGrp="1"/>
          </p:cNvSpPr>
          <p:nvPr>
            <p:ph type="body" idx="1"/>
          </p:nvPr>
        </p:nvSpPr>
        <p:spPr>
          <a:xfrm>
            <a:off x="415600" y="1852800"/>
            <a:ext cx="51411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9" name="Google Shape;129;g25f13077aed_0_1335"/>
          <p:cNvSpPr txBox="1">
            <a:spLocks noGrp="1"/>
          </p:cNvSpPr>
          <p:nvPr>
            <p:ph type="body" idx="2"/>
          </p:nvPr>
        </p:nvSpPr>
        <p:spPr>
          <a:xfrm>
            <a:off x="5798333" y="1852800"/>
            <a:ext cx="51411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30" name="Google Shape;130;g25f13077aed_0_1335"/>
          <p:cNvSpPr txBox="1">
            <a:spLocks noGrp="1"/>
          </p:cNvSpPr>
          <p:nvPr>
            <p:ph type="title" idx="3"/>
          </p:nvPr>
        </p:nvSpPr>
        <p:spPr>
          <a:xfrm>
            <a:off x="351733" y="967567"/>
            <a:ext cx="10121100" cy="836700"/>
          </a:xfrm>
          <a:prstGeom prst="rect">
            <a:avLst/>
          </a:prstGeom>
        </p:spPr>
        <p:txBody>
          <a:bodyPr spcFirstLastPara="1" wrap="square" lIns="60925" tIns="60925" rIns="60925" bIns="609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Montserrat Black"/>
              <a:buNone/>
              <a:defRPr sz="4800">
                <a:latin typeface="Montserrat Black"/>
                <a:ea typeface="Montserrat Black"/>
                <a:cs typeface="Montserrat Black"/>
                <a:sym typeface="Montserrat Black"/>
              </a:defRPr>
            </a:lvl2pPr>
            <a:lvl3pPr lvl="2" rtl="0">
              <a:spcBef>
                <a:spcPts val="0"/>
              </a:spcBef>
              <a:spcAft>
                <a:spcPts val="0"/>
              </a:spcAft>
              <a:buSzPts val="4800"/>
              <a:buFont typeface="Montserrat Black"/>
              <a:buNone/>
              <a:defRPr sz="4800">
                <a:latin typeface="Montserrat Black"/>
                <a:ea typeface="Montserrat Black"/>
                <a:cs typeface="Montserrat Black"/>
                <a:sym typeface="Montserrat Black"/>
              </a:defRPr>
            </a:lvl3pPr>
            <a:lvl4pPr lvl="3" rtl="0">
              <a:spcBef>
                <a:spcPts val="0"/>
              </a:spcBef>
              <a:spcAft>
                <a:spcPts val="0"/>
              </a:spcAft>
              <a:buSzPts val="4800"/>
              <a:buFont typeface="Montserrat Black"/>
              <a:buNone/>
              <a:defRPr sz="4800">
                <a:latin typeface="Montserrat Black"/>
                <a:ea typeface="Montserrat Black"/>
                <a:cs typeface="Montserrat Black"/>
                <a:sym typeface="Montserrat Black"/>
              </a:defRPr>
            </a:lvl4pPr>
            <a:lvl5pPr lvl="4" rtl="0">
              <a:spcBef>
                <a:spcPts val="0"/>
              </a:spcBef>
              <a:spcAft>
                <a:spcPts val="0"/>
              </a:spcAft>
              <a:buSzPts val="4800"/>
              <a:buFont typeface="Montserrat Black"/>
              <a:buNone/>
              <a:defRPr sz="4800">
                <a:latin typeface="Montserrat Black"/>
                <a:ea typeface="Montserrat Black"/>
                <a:cs typeface="Montserrat Black"/>
                <a:sym typeface="Montserrat Black"/>
              </a:defRPr>
            </a:lvl5pPr>
            <a:lvl6pPr lvl="5" rtl="0">
              <a:spcBef>
                <a:spcPts val="0"/>
              </a:spcBef>
              <a:spcAft>
                <a:spcPts val="0"/>
              </a:spcAft>
              <a:buSzPts val="4800"/>
              <a:buFont typeface="Montserrat Black"/>
              <a:buNone/>
              <a:defRPr sz="4800">
                <a:latin typeface="Montserrat Black"/>
                <a:ea typeface="Montserrat Black"/>
                <a:cs typeface="Montserrat Black"/>
                <a:sym typeface="Montserrat Black"/>
              </a:defRPr>
            </a:lvl6pPr>
            <a:lvl7pPr lvl="6" rtl="0">
              <a:spcBef>
                <a:spcPts val="0"/>
              </a:spcBef>
              <a:spcAft>
                <a:spcPts val="0"/>
              </a:spcAft>
              <a:buSzPts val="4800"/>
              <a:buFont typeface="Montserrat Black"/>
              <a:buNone/>
              <a:defRPr sz="4800">
                <a:latin typeface="Montserrat Black"/>
                <a:ea typeface="Montserrat Black"/>
                <a:cs typeface="Montserrat Black"/>
                <a:sym typeface="Montserrat Black"/>
              </a:defRPr>
            </a:lvl7pPr>
            <a:lvl8pPr lvl="7" rtl="0">
              <a:spcBef>
                <a:spcPts val="0"/>
              </a:spcBef>
              <a:spcAft>
                <a:spcPts val="0"/>
              </a:spcAft>
              <a:buSzPts val="4800"/>
              <a:buFont typeface="Montserrat Black"/>
              <a:buNone/>
              <a:defRPr sz="4800">
                <a:latin typeface="Montserrat Black"/>
                <a:ea typeface="Montserrat Black"/>
                <a:cs typeface="Montserrat Black"/>
                <a:sym typeface="Montserrat Black"/>
              </a:defRPr>
            </a:lvl8pPr>
            <a:lvl9pPr lvl="8" rtl="0">
              <a:spcBef>
                <a:spcPts val="0"/>
              </a:spcBef>
              <a:spcAft>
                <a:spcPts val="0"/>
              </a:spcAft>
              <a:buSzPts val="4800"/>
              <a:buFont typeface="Montserrat Black"/>
              <a:buNone/>
              <a:defRPr sz="4800">
                <a:latin typeface="Montserrat Black"/>
                <a:ea typeface="Montserrat Black"/>
                <a:cs typeface="Montserrat Black"/>
                <a:sym typeface="Montserrat Black"/>
              </a:defRPr>
            </a:lvl9pPr>
          </a:lstStyle>
          <a:p>
            <a:endParaRPr/>
          </a:p>
        </p:txBody>
      </p:sp>
    </p:spTree>
    <p:extLst>
      <p:ext uri="{BB962C8B-B14F-4D97-AF65-F5344CB8AC3E}">
        <p14:creationId xmlns:p14="http://schemas.microsoft.com/office/powerpoint/2010/main" val="1954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8E6837-4214-81D3-3F4C-55E8EEB4A21C}"/>
              </a:ext>
            </a:extLst>
          </p:cNvPr>
          <p:cNvSpPr/>
          <p:nvPr userDrawn="1"/>
        </p:nvSpPr>
        <p:spPr>
          <a:xfrm>
            <a:off x="1" y="6604001"/>
            <a:ext cx="12192000" cy="846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
        <p:nvSpPr>
          <p:cNvPr id="4" name="Rectangle 3">
            <a:extLst>
              <a:ext uri="{FF2B5EF4-FFF2-40B4-BE49-F238E27FC236}">
                <a16:creationId xmlns:a16="http://schemas.microsoft.com/office/drawing/2014/main" id="{51545B2D-8B97-155C-6CA5-40D7FCD5E989}"/>
              </a:ext>
            </a:extLst>
          </p:cNvPr>
          <p:cNvSpPr/>
          <p:nvPr userDrawn="1"/>
        </p:nvSpPr>
        <p:spPr>
          <a:xfrm>
            <a:off x="1" y="6688666"/>
            <a:ext cx="12192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chemeClr val="accent1"/>
              </a:solidFill>
            </a:endParaRPr>
          </a:p>
        </p:txBody>
      </p:sp>
    </p:spTree>
    <p:extLst>
      <p:ext uri="{BB962C8B-B14F-4D97-AF65-F5344CB8AC3E}">
        <p14:creationId xmlns:p14="http://schemas.microsoft.com/office/powerpoint/2010/main" val="1801679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1"/>
        <p:cNvGrpSpPr/>
        <p:nvPr/>
      </p:nvGrpSpPr>
      <p:grpSpPr>
        <a:xfrm>
          <a:off x="0" y="0"/>
          <a:ext cx="0" cy="0"/>
          <a:chOff x="0" y="0"/>
          <a:chExt cx="0" cy="0"/>
        </a:xfrm>
      </p:grpSpPr>
      <p:sp>
        <p:nvSpPr>
          <p:cNvPr id="132" name="Google Shape;132;g25f13077aed_0_1345"/>
          <p:cNvSpPr txBox="1">
            <a:spLocks noGrp="1"/>
          </p:cNvSpPr>
          <p:nvPr>
            <p:ph type="title"/>
          </p:nvPr>
        </p:nvSpPr>
        <p:spPr>
          <a:xfrm>
            <a:off x="653667" y="600200"/>
            <a:ext cx="9609300" cy="5454300"/>
          </a:xfrm>
          <a:prstGeom prst="rect">
            <a:avLst/>
          </a:prstGeom>
        </p:spPr>
        <p:txBody>
          <a:bodyPr spcFirstLastPara="1" wrap="square" lIns="121900" tIns="121900" rIns="121900" bIns="121900" anchor="ctr" anchorCtr="0">
            <a:normAutofit/>
          </a:bodyPr>
          <a:lstStyle>
            <a:lvl1pPr lvl="0" rtl="0">
              <a:lnSpc>
                <a:spcPct val="70000"/>
              </a:lnSpc>
              <a:spcBef>
                <a:spcPts val="0"/>
              </a:spcBef>
              <a:spcAft>
                <a:spcPts val="0"/>
              </a:spcAft>
              <a:buSzPts val="8000"/>
              <a:buNone/>
              <a:defRPr sz="8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grpSp>
        <p:nvGrpSpPr>
          <p:cNvPr id="133" name="Google Shape;133;g25f13077aed_0_1345"/>
          <p:cNvGrpSpPr/>
          <p:nvPr/>
        </p:nvGrpSpPr>
        <p:grpSpPr>
          <a:xfrm>
            <a:off x="292593" y="238961"/>
            <a:ext cx="11678178" cy="6399107"/>
            <a:chOff x="219450" y="179225"/>
            <a:chExt cx="8758852" cy="4799450"/>
          </a:xfrm>
        </p:grpSpPr>
        <p:cxnSp>
          <p:nvCxnSpPr>
            <p:cNvPr id="134" name="Google Shape;134;g25f13077aed_0_1345"/>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35" name="Google Shape;135;g25f13077aed_0_1345"/>
            <p:cNvGrpSpPr/>
            <p:nvPr/>
          </p:nvGrpSpPr>
          <p:grpSpPr>
            <a:xfrm>
              <a:off x="242725" y="4764750"/>
              <a:ext cx="8735577" cy="213925"/>
              <a:chOff x="242725" y="4764750"/>
              <a:chExt cx="8735577" cy="213925"/>
            </a:xfrm>
          </p:grpSpPr>
          <p:pic>
            <p:nvPicPr>
              <p:cNvPr id="136" name="Google Shape;136;g25f13077aed_0_1345"/>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37" name="Google Shape;137;g25f13077aed_0_1345"/>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38" name="Google Shape;138;g25f13077aed_0_1345"/>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1422624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styles">
  <p:cSld name="Caption styles">
    <p:spTree>
      <p:nvGrpSpPr>
        <p:cNvPr id="1" name="Shape 139"/>
        <p:cNvGrpSpPr/>
        <p:nvPr/>
      </p:nvGrpSpPr>
      <p:grpSpPr>
        <a:xfrm>
          <a:off x="0" y="0"/>
          <a:ext cx="0" cy="0"/>
          <a:chOff x="0" y="0"/>
          <a:chExt cx="0" cy="0"/>
        </a:xfrm>
      </p:grpSpPr>
      <p:sp>
        <p:nvSpPr>
          <p:cNvPr id="140" name="Google Shape;140;g25f13077aed_0_1353"/>
          <p:cNvSpPr txBox="1">
            <a:spLocks noGrp="1"/>
          </p:cNvSpPr>
          <p:nvPr>
            <p:ph type="body" idx="1"/>
          </p:nvPr>
        </p:nvSpPr>
        <p:spPr>
          <a:xfrm>
            <a:off x="453333"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70000"/>
              </a:lnSpc>
              <a:spcBef>
                <a:spcPts val="0"/>
              </a:spcBef>
              <a:spcAft>
                <a:spcPts val="0"/>
              </a:spcAft>
              <a:buSzPts val="1900"/>
              <a:buNone/>
              <a:defRPr/>
            </a:lvl1pPr>
          </a:lstStyle>
          <a:p>
            <a:endParaRPr/>
          </a:p>
        </p:txBody>
      </p:sp>
      <p:grpSp>
        <p:nvGrpSpPr>
          <p:cNvPr id="141" name="Google Shape;141;g25f13077aed_0_1353"/>
          <p:cNvGrpSpPr/>
          <p:nvPr/>
        </p:nvGrpSpPr>
        <p:grpSpPr>
          <a:xfrm>
            <a:off x="292593" y="238961"/>
            <a:ext cx="11678178" cy="6399107"/>
            <a:chOff x="219450" y="179225"/>
            <a:chExt cx="8758852" cy="4799450"/>
          </a:xfrm>
        </p:grpSpPr>
        <p:cxnSp>
          <p:nvCxnSpPr>
            <p:cNvPr id="142" name="Google Shape;142;g25f13077aed_0_1353"/>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43" name="Google Shape;143;g25f13077aed_0_1353"/>
            <p:cNvGrpSpPr/>
            <p:nvPr/>
          </p:nvGrpSpPr>
          <p:grpSpPr>
            <a:xfrm>
              <a:off x="242725" y="4764750"/>
              <a:ext cx="8735577" cy="213925"/>
              <a:chOff x="242725" y="4764750"/>
              <a:chExt cx="8735577" cy="213925"/>
            </a:xfrm>
          </p:grpSpPr>
          <p:pic>
            <p:nvPicPr>
              <p:cNvPr id="144" name="Google Shape;144;g25f13077aed_0_1353"/>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45" name="Google Shape;145;g25f13077aed_0_1353"/>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46" name="Google Shape;146;g25f13077aed_0_1353"/>
          <p:cNvSpPr txBox="1">
            <a:spLocks noGrp="1"/>
          </p:cNvSpPr>
          <p:nvPr>
            <p:ph type="title"/>
          </p:nvPr>
        </p:nvSpPr>
        <p:spPr>
          <a:xfrm>
            <a:off x="453333" y="2098633"/>
            <a:ext cx="5606100" cy="1660800"/>
          </a:xfrm>
          <a:prstGeom prst="rect">
            <a:avLst/>
          </a:prstGeom>
        </p:spPr>
        <p:txBody>
          <a:bodyPr spcFirstLastPara="1" wrap="square" lIns="60925" tIns="60925" rIns="60925" bIns="60925" anchor="ctr" anchorCtr="0">
            <a:noAutofit/>
          </a:bodyPr>
          <a:lstStyle>
            <a:lvl1pPr lvl="0" rtl="0">
              <a:lnSpc>
                <a:spcPct val="70000"/>
              </a:lnSpc>
              <a:spcBef>
                <a:spcPts val="0"/>
              </a:spcBef>
              <a:spcAft>
                <a:spcPts val="0"/>
              </a:spcAft>
              <a:buClr>
                <a:schemeClr val="dk1"/>
              </a:buClr>
              <a:buSzPts val="4500"/>
              <a:buNone/>
              <a:defRPr sz="4500">
                <a:solidFill>
                  <a:schemeClr val="dk1"/>
                </a:solidFill>
              </a:defRPr>
            </a:lvl1pPr>
            <a:lvl2pPr lvl="1"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4800"/>
              <a:buFont typeface="Montserrat ExtraBold"/>
              <a:buNone/>
              <a:defRPr sz="4800" i="1">
                <a:solidFill>
                  <a:srgbClr val="FA4616"/>
                </a:solidFill>
                <a:latin typeface="Montserrat ExtraBold"/>
                <a:ea typeface="Montserrat ExtraBold"/>
                <a:cs typeface="Montserrat ExtraBold"/>
                <a:sym typeface="Montserrat ExtraBold"/>
              </a:defRPr>
            </a:lvl9pPr>
          </a:lstStyle>
          <a:p>
            <a:endParaRPr/>
          </a:p>
        </p:txBody>
      </p:sp>
      <p:sp>
        <p:nvSpPr>
          <p:cNvPr id="147" name="Google Shape;147;g25f13077aed_0_1353"/>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
        <p:nvSpPr>
          <p:cNvPr id="148" name="Google Shape;148;g25f13077aed_0_1353"/>
          <p:cNvSpPr txBox="1">
            <a:spLocks noGrp="1"/>
          </p:cNvSpPr>
          <p:nvPr>
            <p:ph type="title" idx="3"/>
          </p:nvPr>
        </p:nvSpPr>
        <p:spPr>
          <a:xfrm>
            <a:off x="453333" y="4025867"/>
            <a:ext cx="8359200" cy="396000"/>
          </a:xfrm>
          <a:prstGeom prst="rect">
            <a:avLst/>
          </a:prstGeom>
        </p:spPr>
        <p:txBody>
          <a:bodyPr spcFirstLastPara="1" wrap="square" lIns="60925" tIns="60925" rIns="60925" bIns="60925" anchor="ctr" anchorCtr="0">
            <a:noAutofit/>
          </a:bodyPr>
          <a:lstStyle>
            <a:lvl1pPr lvl="0" rtl="0">
              <a:lnSpc>
                <a:spcPct val="70000"/>
              </a:lnSpc>
              <a:spcBef>
                <a:spcPts val="0"/>
              </a:spcBef>
              <a:spcAft>
                <a:spcPts val="0"/>
              </a:spcAft>
              <a:buClr>
                <a:schemeClr val="dk1"/>
              </a:buClr>
              <a:buSzPts val="1500"/>
              <a:buFont typeface="Montserrat ExtraBold"/>
              <a:buNone/>
              <a:defRPr sz="1500" i="1">
                <a:solidFill>
                  <a:schemeClr val="dk1"/>
                </a:solidFill>
                <a:latin typeface="Montserrat ExtraBold"/>
                <a:ea typeface="Montserrat ExtraBold"/>
                <a:cs typeface="Montserrat ExtraBold"/>
                <a:sym typeface="Montserrat ExtraBold"/>
              </a:defRPr>
            </a:lvl1pPr>
            <a:lvl2pPr lvl="1"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2pPr>
            <a:lvl3pPr lvl="2"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3pPr>
            <a:lvl4pPr lvl="3"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4pPr>
            <a:lvl5pPr lvl="4"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5pPr>
            <a:lvl6pPr lvl="5"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6pPr>
            <a:lvl7pPr lvl="6"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7pPr>
            <a:lvl8pPr lvl="7"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8pPr>
            <a:lvl9pPr lvl="8" rtl="0">
              <a:spcBef>
                <a:spcPts val="0"/>
              </a:spcBef>
              <a:spcAft>
                <a:spcPts val="0"/>
              </a:spcAft>
              <a:buSzPts val="1500"/>
              <a:buFont typeface="Montserrat ExtraBold"/>
              <a:buNone/>
              <a:defRPr sz="1500" i="1">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244962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Big Number">
  <p:cSld name="One Big Number">
    <p:spTree>
      <p:nvGrpSpPr>
        <p:cNvPr id="1" name="Shape 149"/>
        <p:cNvGrpSpPr/>
        <p:nvPr/>
      </p:nvGrpSpPr>
      <p:grpSpPr>
        <a:xfrm>
          <a:off x="0" y="0"/>
          <a:ext cx="0" cy="0"/>
          <a:chOff x="0" y="0"/>
          <a:chExt cx="0" cy="0"/>
        </a:xfrm>
      </p:grpSpPr>
      <p:sp>
        <p:nvSpPr>
          <p:cNvPr id="150" name="Google Shape;150;g25f13077aed_0_1363"/>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accent1"/>
              </a:buClr>
              <a:buSzPts val="20000"/>
              <a:buNone/>
              <a:defRPr sz="20000">
                <a:solidFill>
                  <a:schemeClr val="accent1"/>
                </a:solidFill>
              </a:defRPr>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51" name="Google Shape;151;g25f13077aed_0_1363"/>
          <p:cNvSpPr txBox="1">
            <a:spLocks noGrp="1"/>
          </p:cNvSpPr>
          <p:nvPr>
            <p:ph type="body" idx="1"/>
          </p:nvPr>
        </p:nvSpPr>
        <p:spPr>
          <a:xfrm>
            <a:off x="3222433" y="3694967"/>
            <a:ext cx="5525700" cy="17343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a:lvl1pPr>
            <a:lvl2pPr marL="914400" lvl="1" indent="-336550" algn="ctr" rtl="0">
              <a:spcBef>
                <a:spcPts val="0"/>
              </a:spcBef>
              <a:spcAft>
                <a:spcPts val="0"/>
              </a:spcAft>
              <a:buSzPts val="1700"/>
              <a:buChar char="○"/>
              <a:defRPr/>
            </a:lvl2pPr>
            <a:lvl3pPr marL="1371600" lvl="2" indent="-323850" algn="ctr" rtl="0">
              <a:spcBef>
                <a:spcPts val="0"/>
              </a:spcBef>
              <a:spcAft>
                <a:spcPts val="0"/>
              </a:spcAft>
              <a:buSzPts val="1500"/>
              <a:buChar char="■"/>
              <a:defRPr/>
            </a:lvl3pPr>
            <a:lvl4pPr marL="1828800" lvl="3" indent="-311150" algn="ctr" rtl="0">
              <a:spcBef>
                <a:spcPts val="0"/>
              </a:spcBef>
              <a:spcAft>
                <a:spcPts val="0"/>
              </a:spcAft>
              <a:buSzPts val="1300"/>
              <a:buChar char="●"/>
              <a:defRPr/>
            </a:lvl4pPr>
            <a:lvl5pPr marL="2286000" lvl="4" indent="-311150" algn="ctr" rtl="0">
              <a:spcBef>
                <a:spcPts val="0"/>
              </a:spcBef>
              <a:spcAft>
                <a:spcPts val="0"/>
              </a:spcAft>
              <a:buSzPts val="1300"/>
              <a:buChar char="○"/>
              <a:defRPr/>
            </a:lvl5pPr>
            <a:lvl6pPr marL="2743200" lvl="5" indent="-311150" algn="ctr" rtl="0">
              <a:spcBef>
                <a:spcPts val="0"/>
              </a:spcBef>
              <a:spcAft>
                <a:spcPts val="0"/>
              </a:spcAft>
              <a:buSzPts val="1300"/>
              <a:buChar char="■"/>
              <a:defRPr/>
            </a:lvl6pPr>
            <a:lvl7pPr marL="3200400" lvl="6" indent="-311150" algn="ctr" rtl="0">
              <a:spcBef>
                <a:spcPts val="0"/>
              </a:spcBef>
              <a:spcAft>
                <a:spcPts val="0"/>
              </a:spcAft>
              <a:buSzPts val="1300"/>
              <a:buChar char="●"/>
              <a:defRPr/>
            </a:lvl7pPr>
            <a:lvl8pPr marL="3657600" lvl="7" indent="-311150" algn="ctr" rtl="0">
              <a:spcBef>
                <a:spcPts val="0"/>
              </a:spcBef>
              <a:spcAft>
                <a:spcPts val="0"/>
              </a:spcAft>
              <a:buSzPts val="1300"/>
              <a:buChar char="○"/>
              <a:defRPr/>
            </a:lvl8pPr>
            <a:lvl9pPr marL="4114800" lvl="8" indent="-311150" algn="ctr" rtl="0">
              <a:spcBef>
                <a:spcPts val="0"/>
              </a:spcBef>
              <a:spcAft>
                <a:spcPts val="0"/>
              </a:spcAft>
              <a:buSzPts val="1300"/>
              <a:buChar char="■"/>
              <a:defRPr/>
            </a:lvl9pPr>
          </a:lstStyle>
          <a:p>
            <a:endParaRPr/>
          </a:p>
        </p:txBody>
      </p:sp>
      <p:grpSp>
        <p:nvGrpSpPr>
          <p:cNvPr id="152" name="Google Shape;152;g25f13077aed_0_1363"/>
          <p:cNvGrpSpPr/>
          <p:nvPr/>
        </p:nvGrpSpPr>
        <p:grpSpPr>
          <a:xfrm>
            <a:off x="292593" y="238961"/>
            <a:ext cx="11678178" cy="6399107"/>
            <a:chOff x="219450" y="179225"/>
            <a:chExt cx="8758852" cy="4799450"/>
          </a:xfrm>
        </p:grpSpPr>
        <p:cxnSp>
          <p:nvCxnSpPr>
            <p:cNvPr id="153" name="Google Shape;153;g25f13077aed_0_1363"/>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54" name="Google Shape;154;g25f13077aed_0_1363"/>
            <p:cNvGrpSpPr/>
            <p:nvPr/>
          </p:nvGrpSpPr>
          <p:grpSpPr>
            <a:xfrm>
              <a:off x="242725" y="4764750"/>
              <a:ext cx="8735577" cy="213925"/>
              <a:chOff x="242725" y="4764750"/>
              <a:chExt cx="8735577" cy="213925"/>
            </a:xfrm>
          </p:grpSpPr>
          <p:pic>
            <p:nvPicPr>
              <p:cNvPr id="155" name="Google Shape;155;g25f13077aed_0_1363"/>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56" name="Google Shape;156;g25f13077aed_0_1363"/>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57" name="Google Shape;157;g25f13077aed_0_1363"/>
          <p:cNvSpPr txBox="1">
            <a:spLocks noGrp="1"/>
          </p:cNvSpPr>
          <p:nvPr>
            <p:ph type="title" idx="2"/>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12351886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eader and Footer Only">
  <p:cSld name="Header and Footer Only">
    <p:spTree>
      <p:nvGrpSpPr>
        <p:cNvPr id="1" name="Shape 158"/>
        <p:cNvGrpSpPr/>
        <p:nvPr/>
      </p:nvGrpSpPr>
      <p:grpSpPr>
        <a:xfrm>
          <a:off x="0" y="0"/>
          <a:ext cx="0" cy="0"/>
          <a:chOff x="0" y="0"/>
          <a:chExt cx="0" cy="0"/>
        </a:xfrm>
      </p:grpSpPr>
      <p:grpSp>
        <p:nvGrpSpPr>
          <p:cNvPr id="159" name="Google Shape;159;g25f13077aed_0_1372"/>
          <p:cNvGrpSpPr/>
          <p:nvPr/>
        </p:nvGrpSpPr>
        <p:grpSpPr>
          <a:xfrm>
            <a:off x="292593" y="238961"/>
            <a:ext cx="11678178" cy="6399107"/>
            <a:chOff x="219450" y="179225"/>
            <a:chExt cx="8758852" cy="4799450"/>
          </a:xfrm>
        </p:grpSpPr>
        <p:cxnSp>
          <p:nvCxnSpPr>
            <p:cNvPr id="160" name="Google Shape;160;g25f13077aed_0_1372"/>
            <p:cNvCxnSpPr/>
            <p:nvPr/>
          </p:nvCxnSpPr>
          <p:spPr>
            <a:xfrm>
              <a:off x="219450" y="179225"/>
              <a:ext cx="8705100" cy="0"/>
            </a:xfrm>
            <a:prstGeom prst="straightConnector1">
              <a:avLst/>
            </a:prstGeom>
            <a:noFill/>
            <a:ln w="9525" cap="flat" cmpd="sng">
              <a:solidFill>
                <a:srgbClr val="D9D9D9"/>
              </a:solidFill>
              <a:prstDash val="solid"/>
              <a:round/>
              <a:headEnd type="none" w="med" len="med"/>
              <a:tailEnd type="none" w="med" len="med"/>
            </a:ln>
          </p:spPr>
        </p:cxnSp>
        <p:grpSp>
          <p:nvGrpSpPr>
            <p:cNvPr id="161" name="Google Shape;161;g25f13077aed_0_1372"/>
            <p:cNvGrpSpPr/>
            <p:nvPr/>
          </p:nvGrpSpPr>
          <p:grpSpPr>
            <a:xfrm>
              <a:off x="242725" y="4764750"/>
              <a:ext cx="8735577" cy="213925"/>
              <a:chOff x="242725" y="4764750"/>
              <a:chExt cx="8735577" cy="213925"/>
            </a:xfrm>
          </p:grpSpPr>
          <p:pic>
            <p:nvPicPr>
              <p:cNvPr id="162" name="Google Shape;162;g25f13077aed_0_1372"/>
              <p:cNvPicPr preferRelativeResize="0"/>
              <p:nvPr/>
            </p:nvPicPr>
            <p:blipFill>
              <a:blip r:embed="rId2">
                <a:alphaModFix/>
              </a:blip>
              <a:stretch>
                <a:fillRect/>
              </a:stretch>
            </p:blipFill>
            <p:spPr>
              <a:xfrm>
                <a:off x="8756102" y="4804025"/>
                <a:ext cx="222201" cy="170224"/>
              </a:xfrm>
              <a:prstGeom prst="rect">
                <a:avLst/>
              </a:prstGeom>
              <a:noFill/>
              <a:ln>
                <a:noFill/>
              </a:ln>
            </p:spPr>
          </p:pic>
          <p:sp>
            <p:nvSpPr>
              <p:cNvPr id="163" name="Google Shape;163;g25f13077aed_0_1372"/>
              <p:cNvSpPr/>
              <p:nvPr/>
            </p:nvSpPr>
            <p:spPr>
              <a:xfrm>
                <a:off x="242725" y="4764750"/>
                <a:ext cx="8436075" cy="213925"/>
              </a:xfrm>
              <a:custGeom>
                <a:avLst/>
                <a:gdLst/>
                <a:ahLst/>
                <a:cxnLst/>
                <a:rect l="l" t="t" r="r" b="b"/>
                <a:pathLst>
                  <a:path w="337443" h="8557" extrusionOk="0">
                    <a:moveTo>
                      <a:pt x="0" y="8185"/>
                    </a:moveTo>
                    <a:lnTo>
                      <a:pt x="332978" y="8557"/>
                    </a:lnTo>
                    <a:lnTo>
                      <a:pt x="337443" y="0"/>
                    </a:lnTo>
                  </a:path>
                </a:pathLst>
              </a:custGeom>
              <a:noFill/>
              <a:ln w="9525" cap="flat" cmpd="sng">
                <a:solidFill>
                  <a:srgbClr val="D9D9D9"/>
                </a:solidFill>
                <a:prstDash val="solid"/>
                <a:round/>
                <a:headEnd type="none" w="med" len="med"/>
                <a:tailEnd type="none" w="med" len="med"/>
              </a:ln>
            </p:spPr>
          </p:sp>
        </p:grpSp>
      </p:grpSp>
      <p:sp>
        <p:nvSpPr>
          <p:cNvPr id="164" name="Google Shape;164;g25f13077aed_0_1372"/>
          <p:cNvSpPr txBox="1">
            <a:spLocks noGrp="1"/>
          </p:cNvSpPr>
          <p:nvPr>
            <p:ph type="title"/>
          </p:nvPr>
        </p:nvSpPr>
        <p:spPr>
          <a:xfrm>
            <a:off x="351733" y="460667"/>
            <a:ext cx="2265600" cy="285300"/>
          </a:xfrm>
          <a:prstGeom prst="rect">
            <a:avLst/>
          </a:prstGeom>
          <a:solidFill>
            <a:schemeClr val="accent1"/>
          </a:solidFill>
        </p:spPr>
        <p:txBody>
          <a:bodyPr spcFirstLastPara="1" wrap="square" lIns="60925" tIns="60925" rIns="60925" bIns="60925" anchor="ctr" anchorCtr="0">
            <a:noAutofit/>
          </a:bodyPr>
          <a:lstStyle>
            <a:lvl1pPr lvl="0" rtl="0">
              <a:spcBef>
                <a:spcPts val="0"/>
              </a:spcBef>
              <a:spcAft>
                <a:spcPts val="0"/>
              </a:spcAft>
              <a:buClr>
                <a:schemeClr val="lt1"/>
              </a:buClr>
              <a:buSzPts val="1100"/>
              <a:buFont typeface="Montserrat ExtraBold"/>
              <a:buNone/>
              <a:defRPr sz="1100">
                <a:solidFill>
                  <a:schemeClr val="lt1"/>
                </a:solidFill>
                <a:latin typeface="Montserrat ExtraBold"/>
                <a:ea typeface="Montserrat ExtraBold"/>
                <a:cs typeface="Montserrat ExtraBold"/>
                <a:sym typeface="Montserrat ExtraBold"/>
              </a:defRPr>
            </a:lvl1pPr>
            <a:lvl2pPr lvl="1"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2pPr>
            <a:lvl3pPr lvl="2"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3pPr>
            <a:lvl4pPr lvl="3"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4pPr>
            <a:lvl5pPr lvl="4"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5pPr>
            <a:lvl6pPr lvl="5"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6pPr>
            <a:lvl7pPr lvl="6"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7pPr>
            <a:lvl8pPr lvl="7"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8pPr>
            <a:lvl9pPr lvl="8" rtl="0">
              <a:spcBef>
                <a:spcPts val="0"/>
              </a:spcBef>
              <a:spcAft>
                <a:spcPts val="0"/>
              </a:spcAft>
              <a:buClr>
                <a:srgbClr val="FA4616"/>
              </a:buClr>
              <a:buSzPts val="1100"/>
              <a:buFont typeface="Montserrat ExtraBold"/>
              <a:buNone/>
              <a:defRPr sz="1100" i="1">
                <a:solidFill>
                  <a:srgbClr val="FA4616"/>
                </a:solidFill>
                <a:latin typeface="Montserrat ExtraBold"/>
                <a:ea typeface="Montserrat ExtraBold"/>
                <a:cs typeface="Montserrat ExtraBold"/>
                <a:sym typeface="Montserrat ExtraBold"/>
              </a:defRPr>
            </a:lvl9pPr>
          </a:lstStyle>
          <a:p>
            <a:endParaRPr/>
          </a:p>
        </p:txBody>
      </p:sp>
    </p:spTree>
    <p:extLst>
      <p:ext uri="{BB962C8B-B14F-4D97-AF65-F5344CB8AC3E}">
        <p14:creationId xmlns:p14="http://schemas.microsoft.com/office/powerpoint/2010/main" val="30061949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2307168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6"/>
        <p:cNvGrpSpPr/>
        <p:nvPr/>
      </p:nvGrpSpPr>
      <p:grpSpPr>
        <a:xfrm>
          <a:off x="0" y="0"/>
          <a:ext cx="0" cy="0"/>
          <a:chOff x="0" y="0"/>
          <a:chExt cx="0" cy="0"/>
        </a:xfrm>
      </p:grpSpPr>
      <p:sp>
        <p:nvSpPr>
          <p:cNvPr id="167" name="Google Shape;167;g25f13077aed_0_1380"/>
          <p:cNvSpPr txBox="1"/>
          <p:nvPr/>
        </p:nvSpPr>
        <p:spPr>
          <a:xfrm>
            <a:off x="0" y="1115233"/>
            <a:ext cx="12192000" cy="5742900"/>
          </a:xfrm>
          <a:prstGeom prst="rect">
            <a:avLst/>
          </a:prstGeom>
          <a:solidFill>
            <a:srgbClr val="0033A0"/>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2400"/>
              <a:buFont typeface="Arial"/>
              <a:buNone/>
            </a:pPr>
            <a:endParaRPr sz="3200" b="1" i="0" u="none" strike="noStrike" cap="none" dirty="0">
              <a:solidFill>
                <a:srgbClr val="FFFFFF"/>
              </a:solidFill>
              <a:highlight>
                <a:srgbClr val="0033A0"/>
              </a:highlight>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400"/>
              <a:buFont typeface="Arial"/>
              <a:buNone/>
            </a:pPr>
            <a:endParaRPr sz="3200" b="1" i="0" u="none" strike="noStrike" cap="none" dirty="0">
              <a:solidFill>
                <a:srgbClr val="FFFFFF"/>
              </a:solidFill>
              <a:highlight>
                <a:srgbClr val="0033A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900"/>
              <a:buFont typeface="Arial"/>
              <a:buNone/>
            </a:pPr>
            <a:endParaRPr sz="5200" b="1" i="0" u="none" strike="noStrike" cap="none" dirty="0">
              <a:solidFill>
                <a:srgbClr val="FFFFFF"/>
              </a:solidFill>
              <a:highlight>
                <a:srgbClr val="0033A0"/>
              </a:highlight>
              <a:latin typeface="Montserrat"/>
              <a:ea typeface="Montserrat"/>
              <a:cs typeface="Montserrat"/>
              <a:sym typeface="Montserrat"/>
            </a:endParaRPr>
          </a:p>
        </p:txBody>
      </p:sp>
      <p:sp>
        <p:nvSpPr>
          <p:cNvPr id="168" name="Google Shape;168;g25f13077aed_0_1380"/>
          <p:cNvSpPr txBox="1">
            <a:spLocks noGrp="1"/>
          </p:cNvSpPr>
          <p:nvPr>
            <p:ph type="ctrTitle"/>
          </p:nvPr>
        </p:nvSpPr>
        <p:spPr>
          <a:xfrm>
            <a:off x="415611" y="1777300"/>
            <a:ext cx="11360700" cy="27369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4100"/>
              <a:buFont typeface="Montserrat Black"/>
              <a:buNone/>
              <a:defRPr sz="5467">
                <a:solidFill>
                  <a:schemeClr val="lt1"/>
                </a:solidFill>
                <a:latin typeface="Montserrat Black"/>
                <a:ea typeface="Montserrat Black"/>
                <a:cs typeface="Montserrat Black"/>
                <a:sym typeface="Montserrat Black"/>
              </a:defRPr>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69" name="Google Shape;169;g25f13077aed_0_1380"/>
          <p:cNvSpPr txBox="1">
            <a:spLocks noGrp="1"/>
          </p:cNvSpPr>
          <p:nvPr>
            <p:ph type="subTitle" idx="1"/>
          </p:nvPr>
        </p:nvSpPr>
        <p:spPr>
          <a:xfrm>
            <a:off x="415600" y="4445200"/>
            <a:ext cx="11360700" cy="1056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300"/>
              <a:buFont typeface="Montserrat"/>
              <a:buNone/>
              <a:defRPr sz="3067" b="1">
                <a:solidFill>
                  <a:schemeClr val="lt1"/>
                </a:solidFill>
                <a:latin typeface="Montserrat"/>
                <a:ea typeface="Montserrat"/>
                <a:cs typeface="Montserrat"/>
                <a:sym typeface="Montserra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0" name="Google Shape;170;g25f13077aed_0_1380"/>
          <p:cNvSpPr/>
          <p:nvPr/>
        </p:nvSpPr>
        <p:spPr>
          <a:xfrm>
            <a:off x="5781233" y="431167"/>
            <a:ext cx="7270500" cy="1482900"/>
          </a:xfrm>
          <a:prstGeom prst="parallelogram">
            <a:avLst>
              <a:gd name="adj" fmla="val 25000"/>
            </a:avLst>
          </a:prstGeom>
          <a:solidFill>
            <a:srgbClr val="D6430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867" b="0" i="0" u="none" strike="noStrike" cap="none" dirty="0">
              <a:solidFill>
                <a:srgbClr val="FFFFFF"/>
              </a:solidFill>
              <a:latin typeface="Montserrat"/>
              <a:ea typeface="Montserrat"/>
              <a:cs typeface="Montserrat"/>
              <a:sym typeface="Montserrat"/>
            </a:endParaRPr>
          </a:p>
        </p:txBody>
      </p:sp>
      <p:pic>
        <p:nvPicPr>
          <p:cNvPr id="171" name="Google Shape;171;g25f13077aed_0_1380"/>
          <p:cNvPicPr preferRelativeResize="0"/>
          <p:nvPr/>
        </p:nvPicPr>
        <p:blipFill rotWithShape="1">
          <a:blip r:embed="rId2">
            <a:alphaModFix/>
          </a:blip>
          <a:srcRect/>
          <a:stretch/>
        </p:blipFill>
        <p:spPr>
          <a:xfrm>
            <a:off x="1" y="1"/>
            <a:ext cx="1182532" cy="1023969"/>
          </a:xfrm>
          <a:prstGeom prst="rect">
            <a:avLst/>
          </a:prstGeom>
          <a:noFill/>
          <a:ln>
            <a:noFill/>
          </a:ln>
        </p:spPr>
      </p:pic>
      <p:sp>
        <p:nvSpPr>
          <p:cNvPr id="172" name="Google Shape;172;g25f13077aed_0_1380"/>
          <p:cNvSpPr txBox="1">
            <a:spLocks noGrp="1"/>
          </p:cNvSpPr>
          <p:nvPr>
            <p:ph type="subTitle" idx="2"/>
          </p:nvPr>
        </p:nvSpPr>
        <p:spPr>
          <a:xfrm>
            <a:off x="6189400" y="448333"/>
            <a:ext cx="5587200" cy="1482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1700"/>
              <a:buFont typeface="Montserrat"/>
              <a:buNone/>
              <a:defRPr sz="2267"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73" name="Google Shape;173;g25f13077aed_0_1380"/>
          <p:cNvCxnSpPr/>
          <p:nvPr/>
        </p:nvCxnSpPr>
        <p:spPr>
          <a:xfrm>
            <a:off x="11706300" y="1830667"/>
            <a:ext cx="0" cy="4533300"/>
          </a:xfrm>
          <a:prstGeom prst="straightConnector1">
            <a:avLst/>
          </a:prstGeom>
          <a:noFill/>
          <a:ln w="19050" cap="flat" cmpd="sng">
            <a:solidFill>
              <a:srgbClr val="D64309"/>
            </a:solidFill>
            <a:prstDash val="solid"/>
            <a:round/>
            <a:headEnd type="none" w="sm" len="sm"/>
            <a:tailEnd type="none" w="sm" len="sm"/>
          </a:ln>
        </p:spPr>
      </p:cxnSp>
    </p:spTree>
    <p:extLst>
      <p:ext uri="{BB962C8B-B14F-4D97-AF65-F5344CB8AC3E}">
        <p14:creationId xmlns:p14="http://schemas.microsoft.com/office/powerpoint/2010/main" val="1791461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74"/>
        <p:cNvGrpSpPr/>
        <p:nvPr/>
      </p:nvGrpSpPr>
      <p:grpSpPr>
        <a:xfrm>
          <a:off x="0" y="0"/>
          <a:ext cx="0" cy="0"/>
          <a:chOff x="0" y="0"/>
          <a:chExt cx="0" cy="0"/>
        </a:xfrm>
      </p:grpSpPr>
      <p:sp>
        <p:nvSpPr>
          <p:cNvPr id="175" name="Google Shape;175;g25f13077aed_0_1388"/>
          <p:cNvSpPr txBox="1">
            <a:spLocks noGrp="1"/>
          </p:cNvSpPr>
          <p:nvPr>
            <p:ph type="title"/>
          </p:nvPr>
        </p:nvSpPr>
        <p:spPr>
          <a:xfrm>
            <a:off x="889000" y="1149353"/>
            <a:ext cx="10413900" cy="2324100"/>
          </a:xfrm>
          <a:prstGeom prst="rect">
            <a:avLst/>
          </a:prstGeom>
          <a:noFill/>
          <a:ln>
            <a:noFill/>
          </a:ln>
        </p:spPr>
        <p:txBody>
          <a:bodyPr spcFirstLastPara="1" wrap="square" lIns="50800" tIns="50800" rIns="50800" bIns="50800" anchor="b" anchorCtr="0">
            <a:normAutofit/>
          </a:bodyPr>
          <a:lstStyle>
            <a:lvl1pPr lvl="0" algn="ctr" rtl="0">
              <a:lnSpc>
                <a:spcPct val="100000"/>
              </a:lnSpc>
              <a:spcBef>
                <a:spcPts val="0"/>
              </a:spcBef>
              <a:spcAft>
                <a:spcPts val="0"/>
              </a:spcAft>
              <a:buClr>
                <a:srgbClr val="000000"/>
              </a:buClr>
              <a:buSzPts val="1800"/>
              <a:buNone/>
              <a:defRPr/>
            </a:lvl1pPr>
            <a:lvl2pPr lvl="1" algn="ctr" rtl="0">
              <a:lnSpc>
                <a:spcPct val="100000"/>
              </a:lnSpc>
              <a:spcBef>
                <a:spcPts val="0"/>
              </a:spcBef>
              <a:spcAft>
                <a:spcPts val="0"/>
              </a:spcAft>
              <a:buClr>
                <a:srgbClr val="000000"/>
              </a:buClr>
              <a:buSzPts val="1800"/>
              <a:buNone/>
              <a:defRPr/>
            </a:lvl2pPr>
            <a:lvl3pPr lvl="2" algn="ctr" rtl="0">
              <a:lnSpc>
                <a:spcPct val="100000"/>
              </a:lnSpc>
              <a:spcBef>
                <a:spcPts val="0"/>
              </a:spcBef>
              <a:spcAft>
                <a:spcPts val="0"/>
              </a:spcAft>
              <a:buClr>
                <a:srgbClr val="000000"/>
              </a:buClr>
              <a:buSzPts val="1800"/>
              <a:buNone/>
              <a:defRPr/>
            </a:lvl3pPr>
            <a:lvl4pPr lvl="3" algn="ctr" rtl="0">
              <a:lnSpc>
                <a:spcPct val="100000"/>
              </a:lnSpc>
              <a:spcBef>
                <a:spcPts val="0"/>
              </a:spcBef>
              <a:spcAft>
                <a:spcPts val="0"/>
              </a:spcAft>
              <a:buClr>
                <a:srgbClr val="000000"/>
              </a:buClr>
              <a:buSzPts val="1800"/>
              <a:buNone/>
              <a:defRPr/>
            </a:lvl4pPr>
            <a:lvl5pPr lvl="4" algn="ctr" rtl="0">
              <a:lnSpc>
                <a:spcPct val="100000"/>
              </a:lnSpc>
              <a:spcBef>
                <a:spcPts val="0"/>
              </a:spcBef>
              <a:spcAft>
                <a:spcPts val="0"/>
              </a:spcAft>
              <a:buClr>
                <a:srgbClr val="000000"/>
              </a:buClr>
              <a:buSzPts val="1800"/>
              <a:buNone/>
              <a:defRPr/>
            </a:lvl5pPr>
            <a:lvl6pPr lvl="5" algn="ctr" rtl="0">
              <a:lnSpc>
                <a:spcPct val="100000"/>
              </a:lnSpc>
              <a:spcBef>
                <a:spcPts val="0"/>
              </a:spcBef>
              <a:spcAft>
                <a:spcPts val="0"/>
              </a:spcAft>
              <a:buClr>
                <a:srgbClr val="000000"/>
              </a:buClr>
              <a:buSzPts val="1800"/>
              <a:buNone/>
              <a:defRPr/>
            </a:lvl6pPr>
            <a:lvl7pPr lvl="6" algn="ctr" rtl="0">
              <a:lnSpc>
                <a:spcPct val="100000"/>
              </a:lnSpc>
              <a:spcBef>
                <a:spcPts val="0"/>
              </a:spcBef>
              <a:spcAft>
                <a:spcPts val="0"/>
              </a:spcAft>
              <a:buClr>
                <a:srgbClr val="000000"/>
              </a:buClr>
              <a:buSzPts val="1800"/>
              <a:buNone/>
              <a:defRPr/>
            </a:lvl7pPr>
            <a:lvl8pPr lvl="7" algn="ctr" rtl="0">
              <a:lnSpc>
                <a:spcPct val="100000"/>
              </a:lnSpc>
              <a:spcBef>
                <a:spcPts val="0"/>
              </a:spcBef>
              <a:spcAft>
                <a:spcPts val="0"/>
              </a:spcAft>
              <a:buClr>
                <a:srgbClr val="000000"/>
              </a:buClr>
              <a:buSzPts val="1800"/>
              <a:buNone/>
              <a:defRPr/>
            </a:lvl8pPr>
            <a:lvl9pPr lvl="8" algn="ctr" rtl="0">
              <a:lnSpc>
                <a:spcPct val="100000"/>
              </a:lnSpc>
              <a:spcBef>
                <a:spcPts val="0"/>
              </a:spcBef>
              <a:spcAft>
                <a:spcPts val="0"/>
              </a:spcAft>
              <a:buClr>
                <a:srgbClr val="000000"/>
              </a:buClr>
              <a:buSzPts val="1800"/>
              <a:buNone/>
              <a:defRPr/>
            </a:lvl9pPr>
          </a:lstStyle>
          <a:p>
            <a:endParaRPr/>
          </a:p>
        </p:txBody>
      </p:sp>
      <p:sp>
        <p:nvSpPr>
          <p:cNvPr id="176" name="Google Shape;176;g25f13077aed_0_1388"/>
          <p:cNvSpPr txBox="1">
            <a:spLocks noGrp="1"/>
          </p:cNvSpPr>
          <p:nvPr>
            <p:ph type="body" idx="1"/>
          </p:nvPr>
        </p:nvSpPr>
        <p:spPr>
          <a:xfrm>
            <a:off x="889000" y="3536951"/>
            <a:ext cx="10413900" cy="793800"/>
          </a:xfrm>
          <a:prstGeom prst="rect">
            <a:avLst/>
          </a:prstGeom>
          <a:noFill/>
          <a:ln>
            <a:noFill/>
          </a:ln>
        </p:spPr>
        <p:txBody>
          <a:bodyPr spcFirstLastPara="1" wrap="square" lIns="50800" tIns="50800" rIns="50800" bIns="50800" anchor="t" anchorCtr="0">
            <a:normAutofit/>
          </a:bodyPr>
          <a:lstStyle>
            <a:lvl1pPr marL="457200" lvl="0" indent="-228600" algn="ctr" rtl="0">
              <a:lnSpc>
                <a:spcPct val="100000"/>
              </a:lnSpc>
              <a:spcBef>
                <a:spcPts val="0"/>
              </a:spcBef>
              <a:spcAft>
                <a:spcPts val="0"/>
              </a:spcAft>
              <a:buClr>
                <a:srgbClr val="000000"/>
              </a:buClr>
              <a:buSzPts val="5400"/>
              <a:buFont typeface="Helvetica Neue"/>
              <a:buNone/>
              <a:defRPr sz="2700"/>
            </a:lvl1pPr>
            <a:lvl2pPr marL="914400" lvl="1" indent="-228600" algn="ctr" rtl="0">
              <a:lnSpc>
                <a:spcPct val="100000"/>
              </a:lnSpc>
              <a:spcBef>
                <a:spcPts val="0"/>
              </a:spcBef>
              <a:spcAft>
                <a:spcPts val="0"/>
              </a:spcAft>
              <a:buClr>
                <a:srgbClr val="000000"/>
              </a:buClr>
              <a:buSzPts val="5400"/>
              <a:buFont typeface="Helvetica Neue"/>
              <a:buNone/>
              <a:defRPr sz="2700"/>
            </a:lvl2pPr>
            <a:lvl3pPr marL="1371600" lvl="2" indent="-228600" algn="ctr" rtl="0">
              <a:lnSpc>
                <a:spcPct val="100000"/>
              </a:lnSpc>
              <a:spcBef>
                <a:spcPts val="0"/>
              </a:spcBef>
              <a:spcAft>
                <a:spcPts val="0"/>
              </a:spcAft>
              <a:buClr>
                <a:srgbClr val="000000"/>
              </a:buClr>
              <a:buSzPts val="5400"/>
              <a:buFont typeface="Helvetica Neue"/>
              <a:buNone/>
              <a:defRPr sz="2700"/>
            </a:lvl3pPr>
            <a:lvl4pPr marL="1828800" lvl="3" indent="-228600" algn="ctr" rtl="0">
              <a:lnSpc>
                <a:spcPct val="100000"/>
              </a:lnSpc>
              <a:spcBef>
                <a:spcPts val="0"/>
              </a:spcBef>
              <a:spcAft>
                <a:spcPts val="0"/>
              </a:spcAft>
              <a:buClr>
                <a:srgbClr val="000000"/>
              </a:buClr>
              <a:buSzPts val="5400"/>
              <a:buFont typeface="Helvetica Neue"/>
              <a:buNone/>
              <a:defRPr sz="2700"/>
            </a:lvl4pPr>
            <a:lvl5pPr marL="2286000" lvl="4" indent="-228600" algn="ctr" rtl="0">
              <a:lnSpc>
                <a:spcPct val="100000"/>
              </a:lnSpc>
              <a:spcBef>
                <a:spcPts val="0"/>
              </a:spcBef>
              <a:spcAft>
                <a:spcPts val="0"/>
              </a:spcAft>
              <a:buClr>
                <a:srgbClr val="000000"/>
              </a:buClr>
              <a:buSzPts val="5400"/>
              <a:buFont typeface="Helvetica Neue"/>
              <a:buNone/>
              <a:defRPr sz="2700"/>
            </a:lvl5pPr>
            <a:lvl6pPr marL="2743200" lvl="5" indent="-371475" algn="l" rtl="0">
              <a:lnSpc>
                <a:spcPct val="100000"/>
              </a:lnSpc>
              <a:spcBef>
                <a:spcPts val="2951"/>
              </a:spcBef>
              <a:spcAft>
                <a:spcPts val="0"/>
              </a:spcAft>
              <a:buClr>
                <a:srgbClr val="000000"/>
              </a:buClr>
              <a:buSzPts val="2250"/>
              <a:buChar char="•"/>
              <a:defRPr/>
            </a:lvl6pPr>
            <a:lvl7pPr marL="3200400" lvl="6" indent="-371475" algn="l" rtl="0">
              <a:lnSpc>
                <a:spcPct val="100000"/>
              </a:lnSpc>
              <a:spcBef>
                <a:spcPts val="2951"/>
              </a:spcBef>
              <a:spcAft>
                <a:spcPts val="0"/>
              </a:spcAft>
              <a:buClr>
                <a:srgbClr val="000000"/>
              </a:buClr>
              <a:buSzPts val="2250"/>
              <a:buChar char="•"/>
              <a:defRPr/>
            </a:lvl7pPr>
            <a:lvl8pPr marL="3657600" lvl="7" indent="-371475" algn="l" rtl="0">
              <a:lnSpc>
                <a:spcPct val="100000"/>
              </a:lnSpc>
              <a:spcBef>
                <a:spcPts val="2951"/>
              </a:spcBef>
              <a:spcAft>
                <a:spcPts val="0"/>
              </a:spcAft>
              <a:buClr>
                <a:srgbClr val="000000"/>
              </a:buClr>
              <a:buSzPts val="2250"/>
              <a:buChar char="•"/>
              <a:defRPr/>
            </a:lvl8pPr>
            <a:lvl9pPr marL="4114800" lvl="8" indent="-371475" algn="l" rtl="0">
              <a:lnSpc>
                <a:spcPct val="100000"/>
              </a:lnSpc>
              <a:spcBef>
                <a:spcPts val="2951"/>
              </a:spcBef>
              <a:spcAft>
                <a:spcPts val="0"/>
              </a:spcAft>
              <a:buClr>
                <a:srgbClr val="000000"/>
              </a:buClr>
              <a:buSzPts val="2250"/>
              <a:buChar char="•"/>
              <a:defRPr/>
            </a:lvl9pPr>
          </a:lstStyle>
          <a:p>
            <a:endParaRPr/>
          </a:p>
        </p:txBody>
      </p:sp>
      <p:sp>
        <p:nvSpPr>
          <p:cNvPr id="177" name="Google Shape;177;g25f13077aed_0_1388"/>
          <p:cNvSpPr txBox="1">
            <a:spLocks noGrp="1"/>
          </p:cNvSpPr>
          <p:nvPr>
            <p:ph type="sldNum" idx="12"/>
          </p:nvPr>
        </p:nvSpPr>
        <p:spPr>
          <a:xfrm>
            <a:off x="5979517" y="6540501"/>
            <a:ext cx="226500" cy="287400"/>
          </a:xfrm>
          <a:prstGeom prst="rect">
            <a:avLst/>
          </a:prstGeom>
          <a:noFill/>
          <a:ln>
            <a:noFill/>
          </a:ln>
        </p:spPr>
        <p:txBody>
          <a:bodyPr spcFirstLastPara="1" wrap="square" lIns="50800" tIns="50800" rIns="50800" bIns="50800" anchor="t" anchorCtr="0">
            <a:spAutoFit/>
          </a:bodyPr>
          <a:lstStyle>
            <a:lvl1pPr marL="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19203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78"/>
        <p:cNvGrpSpPr/>
        <p:nvPr/>
      </p:nvGrpSpPr>
      <p:grpSpPr>
        <a:xfrm>
          <a:off x="0" y="0"/>
          <a:ext cx="0" cy="0"/>
          <a:chOff x="0" y="0"/>
          <a:chExt cx="0" cy="0"/>
        </a:xfrm>
      </p:grpSpPr>
      <p:sp>
        <p:nvSpPr>
          <p:cNvPr id="179" name="Google Shape;179;g25f13077aed_0_1392"/>
          <p:cNvSpPr txBox="1">
            <a:spLocks noGrp="1"/>
          </p:cNvSpPr>
          <p:nvPr>
            <p:ph type="title"/>
          </p:nvPr>
        </p:nvSpPr>
        <p:spPr>
          <a:xfrm>
            <a:off x="415600" y="304000"/>
            <a:ext cx="11360700" cy="763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1pPr>
            <a:lvl2pPr lvl="1"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2pPr>
            <a:lvl3pPr lvl="2"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3pPr>
            <a:lvl4pPr lvl="3"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4pPr>
            <a:lvl5pPr lvl="4"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5pPr>
            <a:lvl6pPr lvl="5"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6pPr>
            <a:lvl7pPr lvl="6"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7pPr>
            <a:lvl8pPr lvl="7"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8pPr>
            <a:lvl9pPr lvl="8" algn="l" rtl="0">
              <a:lnSpc>
                <a:spcPct val="100000"/>
              </a:lnSpc>
              <a:spcBef>
                <a:spcPts val="0"/>
              </a:spcBef>
              <a:spcAft>
                <a:spcPts val="0"/>
              </a:spcAft>
              <a:buClr>
                <a:srgbClr val="D64309"/>
              </a:buClr>
              <a:buSzPts val="2000"/>
              <a:buFont typeface="Montserrat Black"/>
              <a:buNone/>
              <a:defRPr sz="2667">
                <a:solidFill>
                  <a:srgbClr val="D64309"/>
                </a:solidFill>
                <a:latin typeface="Montserrat Black"/>
                <a:ea typeface="Montserrat Black"/>
                <a:cs typeface="Montserrat Black"/>
                <a:sym typeface="Montserrat Black"/>
              </a:defRPr>
            </a:lvl9pPr>
          </a:lstStyle>
          <a:p>
            <a:endParaRPr/>
          </a:p>
        </p:txBody>
      </p:sp>
      <p:sp>
        <p:nvSpPr>
          <p:cNvPr id="180" name="Google Shape;180;g25f13077aed_0_1392"/>
          <p:cNvSpPr txBox="1">
            <a:spLocks noGrp="1"/>
          </p:cNvSpPr>
          <p:nvPr>
            <p:ph type="body" idx="1"/>
          </p:nvPr>
        </p:nvSpPr>
        <p:spPr>
          <a:xfrm>
            <a:off x="415600" y="1151400"/>
            <a:ext cx="113607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gn="l"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
        <p:nvSpPr>
          <p:cNvPr id="181" name="Google Shape;181;g25f13077aed_0_1392"/>
          <p:cNvSpPr txBox="1"/>
          <p:nvPr/>
        </p:nvSpPr>
        <p:spPr>
          <a:xfrm>
            <a:off x="-37400" y="6172307"/>
            <a:ext cx="12266700" cy="708000"/>
          </a:xfrm>
          <a:prstGeom prst="rect">
            <a:avLst/>
          </a:prstGeom>
          <a:solidFill>
            <a:srgbClr val="0033A0"/>
          </a:solidFill>
          <a:ln>
            <a:noFill/>
          </a:ln>
        </p:spPr>
        <p:txBody>
          <a:bodyPr spcFirstLastPara="1" wrap="square" lIns="121900" tIns="121900" rIns="365725" bIns="121900" anchor="b" anchorCtr="0">
            <a:noAutofit/>
          </a:bodyPr>
          <a:lstStyle/>
          <a:p>
            <a:pPr marL="0" marR="0" lvl="0" indent="0" algn="r" rtl="0">
              <a:lnSpc>
                <a:spcPct val="100000"/>
              </a:lnSpc>
              <a:spcBef>
                <a:spcPts val="0"/>
              </a:spcBef>
              <a:spcAft>
                <a:spcPts val="0"/>
              </a:spcAft>
              <a:buClr>
                <a:srgbClr val="000000"/>
              </a:buClr>
              <a:buSzPts val="1000"/>
              <a:buFont typeface="Arial"/>
              <a:buNone/>
            </a:pPr>
            <a:endParaRPr sz="1333" b="0" i="0" u="none" strike="noStrike" cap="none" dirty="0">
              <a:solidFill>
                <a:srgbClr val="FFFFFF"/>
              </a:solidFill>
              <a:highlight>
                <a:srgbClr val="0033A0"/>
              </a:highlight>
              <a:latin typeface="Montserrat"/>
              <a:ea typeface="Montserrat"/>
              <a:cs typeface="Montserrat"/>
              <a:sym typeface="Montserrat"/>
            </a:endParaRPr>
          </a:p>
        </p:txBody>
      </p:sp>
      <p:sp>
        <p:nvSpPr>
          <p:cNvPr id="182" name="Google Shape;182;g25f13077aed_0_1392"/>
          <p:cNvSpPr/>
          <p:nvPr/>
        </p:nvSpPr>
        <p:spPr>
          <a:xfrm>
            <a:off x="6998867" y="5597933"/>
            <a:ext cx="5607300" cy="708000"/>
          </a:xfrm>
          <a:prstGeom prst="parallelogram">
            <a:avLst>
              <a:gd name="adj" fmla="val 25000"/>
            </a:avLst>
          </a:prstGeom>
          <a:solidFill>
            <a:srgbClr val="D6430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867" b="0" i="0" u="none" strike="noStrike" cap="none" dirty="0">
              <a:solidFill>
                <a:srgbClr val="FFFFFF"/>
              </a:solidFill>
              <a:latin typeface="Montserrat"/>
              <a:ea typeface="Montserrat"/>
              <a:cs typeface="Montserrat"/>
              <a:sym typeface="Montserrat"/>
            </a:endParaRPr>
          </a:p>
        </p:txBody>
      </p:sp>
      <p:pic>
        <p:nvPicPr>
          <p:cNvPr id="183" name="Google Shape;183;g25f13077aed_0_1392"/>
          <p:cNvPicPr preferRelativeResize="0"/>
          <p:nvPr/>
        </p:nvPicPr>
        <p:blipFill rotWithShape="1">
          <a:blip r:embed="rId2">
            <a:alphaModFix/>
          </a:blip>
          <a:srcRect/>
          <a:stretch/>
        </p:blipFill>
        <p:spPr>
          <a:xfrm>
            <a:off x="78813" y="6205819"/>
            <a:ext cx="675968" cy="591169"/>
          </a:xfrm>
          <a:prstGeom prst="rect">
            <a:avLst/>
          </a:prstGeom>
          <a:noFill/>
          <a:ln>
            <a:noFill/>
          </a:ln>
        </p:spPr>
      </p:pic>
      <p:sp>
        <p:nvSpPr>
          <p:cNvPr id="184" name="Google Shape;184;g25f13077aed_0_1392"/>
          <p:cNvSpPr txBox="1">
            <a:spLocks noGrp="1"/>
          </p:cNvSpPr>
          <p:nvPr>
            <p:ph type="subTitle" idx="2"/>
          </p:nvPr>
        </p:nvSpPr>
        <p:spPr>
          <a:xfrm>
            <a:off x="6363767" y="5597833"/>
            <a:ext cx="5666400" cy="708000"/>
          </a:xfrm>
          <a:prstGeom prst="rect">
            <a:avLst/>
          </a:prstGeom>
          <a:noFill/>
          <a:ln>
            <a:noFill/>
          </a:ln>
        </p:spPr>
        <p:txBody>
          <a:bodyPr spcFirstLastPara="1" wrap="square" lIns="91425" tIns="91425" rIns="91425" bIns="91425" anchor="ctr" anchorCtr="0">
            <a:normAutofit/>
          </a:bodyPr>
          <a:lstStyle>
            <a:lvl1pPr lvl="0" algn="r" rtl="0">
              <a:lnSpc>
                <a:spcPct val="100000"/>
              </a:lnSpc>
              <a:spcBef>
                <a:spcPts val="0"/>
              </a:spcBef>
              <a:spcAft>
                <a:spcPts val="0"/>
              </a:spcAft>
              <a:buClr>
                <a:schemeClr val="lt1"/>
              </a:buClr>
              <a:buSzPts val="1400"/>
              <a:buFont typeface="Montserrat"/>
              <a:buNone/>
              <a:defRPr sz="1867" b="1">
                <a:solidFill>
                  <a:schemeClr val="lt1"/>
                </a:solidFill>
                <a:latin typeface="Montserrat"/>
                <a:ea typeface="Montserrat"/>
                <a:cs typeface="Montserrat"/>
                <a:sym typeface="Montserrat"/>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5" name="Google Shape;185;g25f13077aed_0_1392"/>
          <p:cNvSpPr txBox="1">
            <a:spLocks noGrp="1"/>
          </p:cNvSpPr>
          <p:nvPr>
            <p:ph type="subTitle" idx="3"/>
          </p:nvPr>
        </p:nvSpPr>
        <p:spPr>
          <a:xfrm>
            <a:off x="6089633" y="6339617"/>
            <a:ext cx="5940300" cy="3237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lt1"/>
              </a:buClr>
              <a:buSzPts val="1000"/>
              <a:buFont typeface="Montserrat"/>
              <a:buNone/>
              <a:defRPr sz="1333">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6496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Quote Orange">
  <p:cSld name="Quote Orange">
    <p:bg>
      <p:bgPr>
        <a:blipFill>
          <a:blip r:embed="rId2">
            <a:alphaModFix/>
          </a:blip>
          <a:stretch>
            <a:fillRect/>
          </a:stretch>
        </a:blipFill>
        <a:effectLst/>
      </p:bgPr>
    </p:bg>
    <p:spTree>
      <p:nvGrpSpPr>
        <p:cNvPr id="1" name="Shape 186"/>
        <p:cNvGrpSpPr/>
        <p:nvPr/>
      </p:nvGrpSpPr>
      <p:grpSpPr>
        <a:xfrm>
          <a:off x="0" y="0"/>
          <a:ext cx="0" cy="0"/>
          <a:chOff x="0" y="0"/>
          <a:chExt cx="0" cy="0"/>
        </a:xfrm>
      </p:grpSpPr>
      <p:pic>
        <p:nvPicPr>
          <p:cNvPr id="187" name="Google Shape;187;g25f13077aed_0_1400" descr="boisestate-B-1color-whiteoutline-blue.png"/>
          <p:cNvPicPr preferRelativeResize="0"/>
          <p:nvPr/>
        </p:nvPicPr>
        <p:blipFill rotWithShape="1">
          <a:blip r:embed="rId3">
            <a:alphaModFix/>
          </a:blip>
          <a:srcRect/>
          <a:stretch/>
        </p:blipFill>
        <p:spPr>
          <a:xfrm>
            <a:off x="11617325" y="6383338"/>
            <a:ext cx="382588" cy="294482"/>
          </a:xfrm>
          <a:prstGeom prst="rect">
            <a:avLst/>
          </a:prstGeom>
          <a:noFill/>
          <a:ln>
            <a:noFill/>
          </a:ln>
        </p:spPr>
      </p:pic>
      <p:sp>
        <p:nvSpPr>
          <p:cNvPr id="188" name="Google Shape;188;g25f13077aed_0_1400"/>
          <p:cNvSpPr txBox="1">
            <a:spLocks noGrp="1"/>
          </p:cNvSpPr>
          <p:nvPr>
            <p:ph type="body" idx="1"/>
          </p:nvPr>
        </p:nvSpPr>
        <p:spPr>
          <a:xfrm>
            <a:off x="1190625" y="6013450"/>
            <a:ext cx="9810900" cy="348900"/>
          </a:xfrm>
          <a:prstGeom prst="rect">
            <a:avLst/>
          </a:prstGeom>
          <a:noFill/>
          <a:ln>
            <a:noFill/>
          </a:ln>
        </p:spPr>
        <p:txBody>
          <a:bodyPr spcFirstLastPara="1" wrap="square" lIns="50800" tIns="50800" rIns="50800" bIns="50800" anchor="t" anchorCtr="0">
            <a:spAutoFit/>
          </a:bodyPr>
          <a:lstStyle>
            <a:lvl1pPr marL="457200" lvl="0" indent="-228600" algn="ctr" rtl="0">
              <a:spcBef>
                <a:spcPts val="0"/>
              </a:spcBef>
              <a:spcAft>
                <a:spcPts val="0"/>
              </a:spcAft>
              <a:buClr>
                <a:srgbClr val="FFFFFF"/>
              </a:buClr>
              <a:buSzPts val="1600"/>
              <a:buFont typeface="Arial"/>
              <a:buNone/>
              <a:defRPr sz="1600" i="1">
                <a:solidFill>
                  <a:srgbClr val="FFFFFF"/>
                </a:solidFill>
              </a:defRPr>
            </a:lvl1pPr>
            <a:lvl2pPr marL="914400" lvl="1" indent="-371475" algn="just" rtl="0">
              <a:spcBef>
                <a:spcPts val="0"/>
              </a:spcBef>
              <a:spcAft>
                <a:spcPts val="0"/>
              </a:spcAft>
              <a:buClr>
                <a:srgbClr val="3C4542"/>
              </a:buClr>
              <a:buSzPts val="2250"/>
              <a:buChar char="○"/>
              <a:defRPr/>
            </a:lvl2pPr>
            <a:lvl3pPr marL="1371600" lvl="2" indent="-371475" algn="just" rtl="0">
              <a:spcBef>
                <a:spcPts val="0"/>
              </a:spcBef>
              <a:spcAft>
                <a:spcPts val="0"/>
              </a:spcAft>
              <a:buClr>
                <a:srgbClr val="3C4542"/>
              </a:buClr>
              <a:buSzPts val="2250"/>
              <a:buChar char="■"/>
              <a:defRPr/>
            </a:lvl3pPr>
            <a:lvl4pPr marL="1828800" lvl="3" indent="-371475" algn="just" rtl="0">
              <a:spcBef>
                <a:spcPts val="0"/>
              </a:spcBef>
              <a:spcAft>
                <a:spcPts val="0"/>
              </a:spcAft>
              <a:buClr>
                <a:srgbClr val="3C4542"/>
              </a:buClr>
              <a:buSzPts val="2250"/>
              <a:buChar char="●"/>
              <a:defRPr/>
            </a:lvl4pPr>
            <a:lvl5pPr marL="2286000" lvl="4" indent="-371475" algn="just" rtl="0">
              <a:spcBef>
                <a:spcPts val="0"/>
              </a:spcBef>
              <a:spcAft>
                <a:spcPts val="0"/>
              </a:spcAft>
              <a:buClr>
                <a:srgbClr val="3C4542"/>
              </a:buClr>
              <a:buSzPts val="2250"/>
              <a:buChar char="○"/>
              <a:defRPr/>
            </a:lvl5pPr>
            <a:lvl6pPr marL="2743200" lvl="5" indent="-371475" algn="just" rtl="0">
              <a:lnSpc>
                <a:spcPct val="100000"/>
              </a:lnSpc>
              <a:spcBef>
                <a:spcPts val="0"/>
              </a:spcBef>
              <a:spcAft>
                <a:spcPts val="0"/>
              </a:spcAft>
              <a:buClr>
                <a:srgbClr val="3C4542"/>
              </a:buClr>
              <a:buSzPts val="2250"/>
              <a:buChar char="■"/>
              <a:defRPr/>
            </a:lvl6pPr>
            <a:lvl7pPr marL="3200400" lvl="6" indent="-371475" algn="just" rtl="0">
              <a:lnSpc>
                <a:spcPct val="100000"/>
              </a:lnSpc>
              <a:spcBef>
                <a:spcPts val="0"/>
              </a:spcBef>
              <a:spcAft>
                <a:spcPts val="0"/>
              </a:spcAft>
              <a:buClr>
                <a:srgbClr val="3C4542"/>
              </a:buClr>
              <a:buSzPts val="2250"/>
              <a:buChar char="●"/>
              <a:defRPr/>
            </a:lvl7pPr>
            <a:lvl8pPr marL="3657600" lvl="7" indent="-371475" algn="just" rtl="0">
              <a:lnSpc>
                <a:spcPct val="100000"/>
              </a:lnSpc>
              <a:spcBef>
                <a:spcPts val="0"/>
              </a:spcBef>
              <a:spcAft>
                <a:spcPts val="0"/>
              </a:spcAft>
              <a:buClr>
                <a:srgbClr val="3C4542"/>
              </a:buClr>
              <a:buSzPts val="2250"/>
              <a:buChar char="○"/>
              <a:defRPr/>
            </a:lvl8pPr>
            <a:lvl9pPr marL="4114800" lvl="8" indent="-371475" algn="just" rtl="0">
              <a:lnSpc>
                <a:spcPct val="100000"/>
              </a:lnSpc>
              <a:spcBef>
                <a:spcPts val="0"/>
              </a:spcBef>
              <a:spcAft>
                <a:spcPts val="0"/>
              </a:spcAft>
              <a:buClr>
                <a:srgbClr val="3C4542"/>
              </a:buClr>
              <a:buSzPts val="2250"/>
              <a:buChar char="■"/>
              <a:defRPr/>
            </a:lvl9pPr>
          </a:lstStyle>
          <a:p>
            <a:endParaRPr/>
          </a:p>
        </p:txBody>
      </p:sp>
      <p:sp>
        <p:nvSpPr>
          <p:cNvPr id="189" name="Google Shape;189;g25f13077aed_0_1400"/>
          <p:cNvSpPr txBox="1">
            <a:spLocks noGrp="1"/>
          </p:cNvSpPr>
          <p:nvPr>
            <p:ph type="body" idx="2"/>
          </p:nvPr>
        </p:nvSpPr>
        <p:spPr>
          <a:xfrm>
            <a:off x="1193800" y="2454890"/>
            <a:ext cx="9810900" cy="1579800"/>
          </a:xfrm>
          <a:prstGeom prst="rect">
            <a:avLst/>
          </a:prstGeom>
          <a:noFill/>
          <a:ln>
            <a:noFill/>
          </a:ln>
        </p:spPr>
        <p:txBody>
          <a:bodyPr spcFirstLastPara="1" wrap="square" lIns="50800" tIns="50800" rIns="50800" bIns="50800" anchor="ctr" anchorCtr="0">
            <a:spAutoFit/>
          </a:bodyPr>
          <a:lstStyle>
            <a:lvl1pPr marL="457200" lvl="0" indent="-228600" algn="ctr" rtl="0">
              <a:spcBef>
                <a:spcPts val="0"/>
              </a:spcBef>
              <a:spcAft>
                <a:spcPts val="0"/>
              </a:spcAft>
              <a:buClr>
                <a:srgbClr val="FFFFFF"/>
              </a:buClr>
              <a:buSzPts val="4800"/>
              <a:buFont typeface="Arial"/>
              <a:buNone/>
              <a:defRPr sz="4800" cap="none">
                <a:solidFill>
                  <a:srgbClr val="FFFFFF"/>
                </a:solidFill>
              </a:defRPr>
            </a:lvl1pPr>
            <a:lvl2pPr marL="914400" lvl="1" indent="-371475" algn="just" rtl="0">
              <a:spcBef>
                <a:spcPts val="0"/>
              </a:spcBef>
              <a:spcAft>
                <a:spcPts val="0"/>
              </a:spcAft>
              <a:buClr>
                <a:srgbClr val="3C4542"/>
              </a:buClr>
              <a:buSzPts val="2250"/>
              <a:buChar char="○"/>
              <a:defRPr/>
            </a:lvl2pPr>
            <a:lvl3pPr marL="1371600" lvl="2" indent="-371475" algn="just" rtl="0">
              <a:spcBef>
                <a:spcPts val="0"/>
              </a:spcBef>
              <a:spcAft>
                <a:spcPts val="0"/>
              </a:spcAft>
              <a:buClr>
                <a:srgbClr val="3C4542"/>
              </a:buClr>
              <a:buSzPts val="2250"/>
              <a:buChar char="■"/>
              <a:defRPr/>
            </a:lvl3pPr>
            <a:lvl4pPr marL="1828800" lvl="3" indent="-371475" algn="just" rtl="0">
              <a:spcBef>
                <a:spcPts val="0"/>
              </a:spcBef>
              <a:spcAft>
                <a:spcPts val="0"/>
              </a:spcAft>
              <a:buClr>
                <a:srgbClr val="3C4542"/>
              </a:buClr>
              <a:buSzPts val="2250"/>
              <a:buChar char="●"/>
              <a:defRPr/>
            </a:lvl4pPr>
            <a:lvl5pPr marL="2286000" lvl="4" indent="-371475" algn="just" rtl="0">
              <a:spcBef>
                <a:spcPts val="0"/>
              </a:spcBef>
              <a:spcAft>
                <a:spcPts val="0"/>
              </a:spcAft>
              <a:buClr>
                <a:srgbClr val="3C4542"/>
              </a:buClr>
              <a:buSzPts val="2250"/>
              <a:buChar char="○"/>
              <a:defRPr/>
            </a:lvl5pPr>
            <a:lvl6pPr marL="2743200" lvl="5" indent="-371475" algn="just" rtl="0">
              <a:lnSpc>
                <a:spcPct val="100000"/>
              </a:lnSpc>
              <a:spcBef>
                <a:spcPts val="0"/>
              </a:spcBef>
              <a:spcAft>
                <a:spcPts val="0"/>
              </a:spcAft>
              <a:buClr>
                <a:srgbClr val="3C4542"/>
              </a:buClr>
              <a:buSzPts val="2250"/>
              <a:buChar char="■"/>
              <a:defRPr/>
            </a:lvl6pPr>
            <a:lvl7pPr marL="3200400" lvl="6" indent="-371475" algn="just" rtl="0">
              <a:lnSpc>
                <a:spcPct val="100000"/>
              </a:lnSpc>
              <a:spcBef>
                <a:spcPts val="0"/>
              </a:spcBef>
              <a:spcAft>
                <a:spcPts val="0"/>
              </a:spcAft>
              <a:buClr>
                <a:srgbClr val="3C4542"/>
              </a:buClr>
              <a:buSzPts val="2250"/>
              <a:buChar char="●"/>
              <a:defRPr/>
            </a:lvl7pPr>
            <a:lvl8pPr marL="3657600" lvl="7" indent="-371475" algn="just" rtl="0">
              <a:lnSpc>
                <a:spcPct val="100000"/>
              </a:lnSpc>
              <a:spcBef>
                <a:spcPts val="0"/>
              </a:spcBef>
              <a:spcAft>
                <a:spcPts val="0"/>
              </a:spcAft>
              <a:buClr>
                <a:srgbClr val="3C4542"/>
              </a:buClr>
              <a:buSzPts val="2250"/>
              <a:buChar char="○"/>
              <a:defRPr/>
            </a:lvl8pPr>
            <a:lvl9pPr marL="4114800" lvl="8" indent="-371475" algn="just" rtl="0">
              <a:lnSpc>
                <a:spcPct val="100000"/>
              </a:lnSpc>
              <a:spcBef>
                <a:spcPts val="0"/>
              </a:spcBef>
              <a:spcAft>
                <a:spcPts val="0"/>
              </a:spcAft>
              <a:buClr>
                <a:srgbClr val="3C4542"/>
              </a:buClr>
              <a:buSzPts val="2250"/>
              <a:buChar char="■"/>
              <a:defRPr/>
            </a:lvl9pPr>
          </a:lstStyle>
          <a:p>
            <a:endParaRPr/>
          </a:p>
        </p:txBody>
      </p:sp>
      <p:sp>
        <p:nvSpPr>
          <p:cNvPr id="190" name="Google Shape;190;g25f13077aed_0_1400"/>
          <p:cNvSpPr txBox="1">
            <a:spLocks noGrp="1"/>
          </p:cNvSpPr>
          <p:nvPr>
            <p:ph type="sldNum" idx="12"/>
          </p:nvPr>
        </p:nvSpPr>
        <p:spPr>
          <a:xfrm>
            <a:off x="5944548" y="6540500"/>
            <a:ext cx="296700" cy="287400"/>
          </a:xfrm>
          <a:prstGeom prst="rect">
            <a:avLst/>
          </a:prstGeom>
          <a:noFill/>
          <a:ln>
            <a:noFill/>
          </a:ln>
        </p:spPr>
        <p:txBody>
          <a:bodyPr spcFirstLastPara="1" wrap="square" lIns="50800" tIns="50800" rIns="50800" bIns="50800" anchor="t" anchorCtr="0">
            <a:spAutoFit/>
          </a:bodyPr>
          <a:lstStyle>
            <a:lvl1pPr marL="0" lvl="0"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1pPr>
            <a:lvl2pPr marL="0" lvl="1"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2pPr>
            <a:lvl3pPr marL="0" lvl="2"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3pPr>
            <a:lvl4pPr marL="0" lvl="3"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4pPr>
            <a:lvl5pPr marL="0" lvl="4"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5pPr>
            <a:lvl6pPr marL="0" lvl="5"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6pPr>
            <a:lvl7pPr marL="0" lvl="6"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7pPr>
            <a:lvl8pPr marL="0" lvl="7"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8pPr>
            <a:lvl9pPr marL="0" lvl="8" indent="0" algn="ctr" rtl="0">
              <a:spcBef>
                <a:spcPts val="0"/>
              </a:spcBef>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5882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Proxima Nova Rg" panose="02000506030000020004" pitchFamily="50" charset="0"/>
              </a:defRPr>
            </a:lvl1pPr>
          </a:lstStyle>
          <a:p>
            <a:r>
              <a:rPr lang="en-US" dirty="0"/>
              <a:t>Intro Slide</a:t>
            </a:r>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Proxima Nova Rg" panose="02000506030000020004"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476662315"/>
      </p:ext>
    </p:extLst>
  </p:cSld>
  <p:clrMapOvr>
    <a:masterClrMapping/>
  </p:clrMapOvr>
  <p:extLst>
    <p:ext uri="{DCECCB84-F9BA-43D5-87BE-67443E8EF086}">
      <p15:sldGuideLst xmlns:p15="http://schemas.microsoft.com/office/powerpoint/2012/main">
        <p15:guide id="1" orient="horz" pos="2558">
          <p15:clr>
            <a:srgbClr val="FBAE40"/>
          </p15:clr>
        </p15:guide>
        <p15:guide id="2" pos="483">
          <p15:clr>
            <a:srgbClr val="FBAE40"/>
          </p15:clr>
        </p15:guide>
        <p15:guide id="3" pos="6243">
          <p15:clr>
            <a:srgbClr val="FBAE40"/>
          </p15:clr>
        </p15:guide>
        <p15:guide id="4" orient="horz" pos="584">
          <p15:clr>
            <a:srgbClr val="FBAE40"/>
          </p15:clr>
        </p15:guide>
        <p15:guide id="5" orient="horz" pos="2744">
          <p15:clr>
            <a:srgbClr val="FBAE40"/>
          </p15:clr>
        </p15:guide>
        <p15:guide id="6" orient="horz" pos="99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Intro Slide - Waterm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AC4C4F-1474-1448-99C2-BB9A3407849C}"/>
              </a:ext>
            </a:extLst>
          </p:cNvPr>
          <p:cNvSpPr/>
          <p:nvPr userDrawn="1"/>
        </p:nvSpPr>
        <p:spPr>
          <a:xfrm>
            <a:off x="0" y="0"/>
            <a:ext cx="12192000" cy="6858000"/>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a:extLst>
              <a:ext uri="{FF2B5EF4-FFF2-40B4-BE49-F238E27FC236}">
                <a16:creationId xmlns:a16="http://schemas.microsoft.com/office/drawing/2014/main" id="{D1AFCF8C-333C-AB4A-9E7D-40B5AC498B44}"/>
              </a:ext>
            </a:extLst>
          </p:cNvPr>
          <p:cNvSpPr>
            <a:spLocks noGrp="1"/>
          </p:cNvSpPr>
          <p:nvPr>
            <p:ph type="subTitle" idx="1"/>
          </p:nvPr>
        </p:nvSpPr>
        <p:spPr>
          <a:xfrm>
            <a:off x="762000" y="4356261"/>
            <a:ext cx="9144000" cy="1655762"/>
          </a:xfrm>
        </p:spPr>
        <p:txBody>
          <a:bodyPr/>
          <a:lstStyle>
            <a:lvl1pPr marL="0" indent="0" algn="l">
              <a:buNone/>
              <a:defRPr sz="24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1E09CFCF-5ADD-B247-A896-6E6979ED52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0680" r="5495" b="15282"/>
          <a:stretch/>
        </p:blipFill>
        <p:spPr>
          <a:xfrm>
            <a:off x="3438144" y="0"/>
            <a:ext cx="8753856" cy="6858000"/>
          </a:xfrm>
          <a:prstGeom prst="rect">
            <a:avLst/>
          </a:prstGeom>
        </p:spPr>
      </p:pic>
      <p:sp>
        <p:nvSpPr>
          <p:cNvPr id="2" name="Title 1">
            <a:extLst>
              <a:ext uri="{FF2B5EF4-FFF2-40B4-BE49-F238E27FC236}">
                <a16:creationId xmlns:a16="http://schemas.microsoft.com/office/drawing/2014/main" id="{38BFFBB1-09AD-2142-892E-C4655DFBA1FE}"/>
              </a:ext>
            </a:extLst>
          </p:cNvPr>
          <p:cNvSpPr>
            <a:spLocks noGrp="1"/>
          </p:cNvSpPr>
          <p:nvPr>
            <p:ph type="ctrTitle" hasCustomPrompt="1"/>
          </p:nvPr>
        </p:nvSpPr>
        <p:spPr>
          <a:xfrm>
            <a:off x="762000" y="1876586"/>
            <a:ext cx="9144000" cy="2387600"/>
          </a:xfrm>
        </p:spPr>
        <p:txBody>
          <a:bodyPr anchor="b"/>
          <a:lstStyle>
            <a:lvl1pPr algn="l">
              <a:defRPr sz="6000">
                <a:solidFill>
                  <a:schemeClr val="bg1"/>
                </a:solidFill>
                <a:latin typeface="+mn-lt"/>
              </a:defRPr>
            </a:lvl1pPr>
          </a:lstStyle>
          <a:p>
            <a:r>
              <a:rPr lang="en-US" dirty="0"/>
              <a:t>Intro Slide - Monogram</a:t>
            </a:r>
          </a:p>
        </p:txBody>
      </p:sp>
      <p:pic>
        <p:nvPicPr>
          <p:cNvPr id="10"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0" y="928012"/>
            <a:ext cx="4734560" cy="416812"/>
          </a:xfrm>
          <a:prstGeom prst="rect">
            <a:avLst/>
          </a:prstGeom>
        </p:spPr>
      </p:pic>
    </p:spTree>
    <p:extLst>
      <p:ext uri="{BB962C8B-B14F-4D97-AF65-F5344CB8AC3E}">
        <p14:creationId xmlns:p14="http://schemas.microsoft.com/office/powerpoint/2010/main" val="934503719"/>
      </p:ext>
    </p:extLst>
  </p:cSld>
  <p:clrMapOvr>
    <a:masterClrMapping/>
  </p:clrMapOvr>
  <p:extLst>
    <p:ext uri="{DCECCB84-F9BA-43D5-87BE-67443E8EF086}">
      <p15:sldGuideLst xmlns:p15="http://schemas.microsoft.com/office/powerpoint/2012/main">
        <p15:guide id="1" pos="6243">
          <p15:clr>
            <a:srgbClr val="FBAE40"/>
          </p15:clr>
        </p15:guide>
        <p15:guide id="2" orient="horz" pos="584">
          <p15:clr>
            <a:srgbClr val="FBAE40"/>
          </p15:clr>
        </p15:guide>
        <p15:guide id="3" orient="horz" pos="991">
          <p15:clr>
            <a:srgbClr val="FBAE40"/>
          </p15:clr>
        </p15:guide>
        <p15:guide id="4" pos="483">
          <p15:clr>
            <a:srgbClr val="FBAE40"/>
          </p15:clr>
        </p15:guide>
        <p15:guide id="5" orient="horz" pos="2558">
          <p15:clr>
            <a:srgbClr val="FBAE40"/>
          </p15:clr>
        </p15:guide>
        <p15:guide id="6" orient="horz" pos="2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50" Type="http://schemas.openxmlformats.org/officeDocument/2006/relationships/slideLayout" Target="../slideLayouts/slideLayout57.xml"/><Relationship Id="rId7" Type="http://schemas.openxmlformats.org/officeDocument/2006/relationships/slideLayout" Target="../slideLayouts/slideLayout1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1093" y="436053"/>
            <a:ext cx="10392759" cy="749280"/>
          </a:xfrm>
          <a:prstGeom prst="rect">
            <a:avLst/>
          </a:prstGeom>
        </p:spPr>
        <p:txBody>
          <a:bodyPr vert="horz" lIns="0" tIns="0" rIns="0" bIns="0" rtlCol="0" anchor="b" anchorCtr="0">
            <a:noAutofit/>
          </a:bodyPr>
          <a:lstStyle/>
          <a:p>
            <a:r>
              <a:rPr lang="en-US"/>
              <a:t>Click to edit Master title style</a:t>
            </a:r>
          </a:p>
        </p:txBody>
      </p:sp>
      <p:sp>
        <p:nvSpPr>
          <p:cNvPr id="7" name="TextBox 6"/>
          <p:cNvSpPr txBox="1"/>
          <p:nvPr userDrawn="1"/>
        </p:nvSpPr>
        <p:spPr>
          <a:xfrm>
            <a:off x="101783" y="201248"/>
            <a:ext cx="184731" cy="461665"/>
          </a:xfrm>
          <a:prstGeom prst="rect">
            <a:avLst/>
          </a:prstGeom>
          <a:noFill/>
        </p:spPr>
        <p:txBody>
          <a:bodyPr wrap="none" rtlCol="0">
            <a:spAutoFit/>
          </a:bodyPr>
          <a:lstStyle/>
          <a:p>
            <a:endParaRPr lang="en-US" sz="2400"/>
          </a:p>
        </p:txBody>
      </p:sp>
      <p:sp>
        <p:nvSpPr>
          <p:cNvPr id="5" name="Slide Number Placeholder 4"/>
          <p:cNvSpPr>
            <a:spLocks noGrp="1"/>
          </p:cNvSpPr>
          <p:nvPr>
            <p:ph type="sldNum" sz="quarter" idx="4"/>
          </p:nvPr>
        </p:nvSpPr>
        <p:spPr>
          <a:xfrm>
            <a:off x="9032081" y="6251167"/>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2516927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609585" rtl="0" eaLnBrk="1" latinLnBrk="0" hangingPunct="1">
        <a:spcBef>
          <a:spcPct val="0"/>
        </a:spcBef>
        <a:buNone/>
        <a:defRPr sz="4267" b="1" kern="1200">
          <a:solidFill>
            <a:srgbClr val="861119"/>
          </a:solidFill>
          <a:effectLst/>
          <a:latin typeface="Arial Rounded MT Bold" panose="020F0704030504030204" pitchFamily="34" charset="0"/>
          <a:ea typeface="+mj-ea"/>
          <a:cs typeface="+mj-cs"/>
        </a:defRPr>
      </a:lvl1pPr>
    </p:titleStyle>
    <p:bodyStyle>
      <a:lvl1pPr marL="452955" indent="-452955" algn="l" defTabSz="609585" rtl="0" eaLnBrk="1" latinLnBrk="0" hangingPunct="1">
        <a:spcBef>
          <a:spcPts val="1200"/>
        </a:spcBef>
        <a:buClr>
          <a:schemeClr val="accent5"/>
        </a:buClr>
        <a:buFont typeface="Arial"/>
        <a:buChar char="•"/>
        <a:defRPr sz="3200" kern="1200">
          <a:solidFill>
            <a:srgbClr val="000000"/>
          </a:solidFill>
          <a:latin typeface="+mn-lt"/>
          <a:ea typeface="+mn-ea"/>
          <a:cs typeface="+mn-cs"/>
        </a:defRPr>
      </a:lvl1pPr>
      <a:lvl2pPr marL="1064657" indent="-527037" algn="l" defTabSz="609585" rtl="0" eaLnBrk="1" latinLnBrk="0" hangingPunct="1">
        <a:spcBef>
          <a:spcPct val="20000"/>
        </a:spcBef>
        <a:buClr>
          <a:schemeClr val="accent5"/>
        </a:buClr>
        <a:buFont typeface="Arial"/>
        <a:buChar char="–"/>
        <a:defRPr sz="2400" kern="1200">
          <a:solidFill>
            <a:srgbClr val="000000"/>
          </a:solidFill>
          <a:latin typeface="+mn-lt"/>
          <a:ea typeface="+mn-ea"/>
          <a:cs typeface="+mn-cs"/>
        </a:defRPr>
      </a:lvl2pPr>
      <a:lvl3pPr marL="1523962" indent="-304792" algn="l" defTabSz="609585" rtl="0" eaLnBrk="1" latinLnBrk="0" hangingPunct="1">
        <a:spcBef>
          <a:spcPct val="20000"/>
        </a:spcBef>
        <a:buClr>
          <a:schemeClr val="accent5"/>
        </a:buClr>
        <a:buFont typeface="Arial"/>
        <a:buChar char="•"/>
        <a:defRPr sz="2133" kern="1200">
          <a:solidFill>
            <a:srgbClr val="000000"/>
          </a:solidFill>
          <a:latin typeface="+mn-lt"/>
          <a:ea typeface="+mn-ea"/>
          <a:cs typeface="+mn-cs"/>
        </a:defRPr>
      </a:lvl3pPr>
      <a:lvl4pPr marL="2133547" indent="-304792" algn="l" defTabSz="609585" rtl="0" eaLnBrk="1" latinLnBrk="0" hangingPunct="1">
        <a:spcBef>
          <a:spcPct val="20000"/>
        </a:spcBef>
        <a:buClr>
          <a:schemeClr val="accent5"/>
        </a:buClr>
        <a:buFont typeface="Arial"/>
        <a:buChar char="–"/>
        <a:defRPr sz="2133" kern="1200">
          <a:solidFill>
            <a:srgbClr val="000000"/>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rgbClr val="000000"/>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CD225-A513-DC4E-A674-AF41913CE661}"/>
              </a:ext>
            </a:extLst>
          </p:cNvPr>
          <p:cNvSpPr>
            <a:spLocks noGrp="1"/>
          </p:cNvSpPr>
          <p:nvPr>
            <p:ph type="title"/>
          </p:nvPr>
        </p:nvSpPr>
        <p:spPr>
          <a:xfrm>
            <a:off x="536360" y="476722"/>
            <a:ext cx="10573597" cy="768545"/>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CB951A1-488D-7348-8268-C07AC9E26B32}"/>
              </a:ext>
            </a:extLst>
          </p:cNvPr>
          <p:cNvSpPr>
            <a:spLocks noGrp="1"/>
          </p:cNvSpPr>
          <p:nvPr>
            <p:ph type="body" idx="1"/>
          </p:nvPr>
        </p:nvSpPr>
        <p:spPr>
          <a:xfrm>
            <a:off x="536361" y="1645670"/>
            <a:ext cx="11119283"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3269" y="6356356"/>
            <a:ext cx="62854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School of Engineering</a:t>
            </a:r>
          </a:p>
        </p:txBody>
      </p:sp>
    </p:spTree>
    <p:extLst>
      <p:ext uri="{BB962C8B-B14F-4D97-AF65-F5344CB8AC3E}">
        <p14:creationId xmlns:p14="http://schemas.microsoft.com/office/powerpoint/2010/main" val="8720728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Lst>
  <p:hf sldNum="0" hdr="0" dt="0"/>
  <p:txStyles>
    <p:titleStyle>
      <a:lvl1pPr algn="l" defTabSz="914354" rtl="0" eaLnBrk="1" latinLnBrk="0" hangingPunct="1">
        <a:lnSpc>
          <a:spcPct val="90000"/>
        </a:lnSpc>
        <a:spcBef>
          <a:spcPct val="0"/>
        </a:spcBef>
        <a:buNone/>
        <a:defRPr sz="3600" b="1" kern="1200">
          <a:solidFill>
            <a:schemeClr val="accent1"/>
          </a:solidFill>
          <a:latin typeface="Proxima Nova Rg" panose="02000506030000020004" pitchFamily="50" charset="0"/>
          <a:ea typeface="+mj-ea"/>
          <a:cs typeface="+mj-cs"/>
        </a:defRPr>
      </a:lvl1pPr>
    </p:titleStyle>
    <p:bodyStyle>
      <a:lvl1pPr marL="228589" indent="-228589" algn="l" defTabSz="914354" rtl="0" eaLnBrk="1" latinLnBrk="0" hangingPunct="1">
        <a:lnSpc>
          <a:spcPct val="90000"/>
        </a:lnSpc>
        <a:spcBef>
          <a:spcPts val="1000"/>
        </a:spcBef>
        <a:buClr>
          <a:srgbClr val="006241"/>
        </a:buClr>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766" indent="-228589" algn="l" defTabSz="914354" rtl="0" eaLnBrk="1" latinLnBrk="0" hangingPunct="1">
        <a:lnSpc>
          <a:spcPct val="90000"/>
        </a:lnSpc>
        <a:spcBef>
          <a:spcPts val="500"/>
        </a:spcBef>
        <a:buClr>
          <a:srgbClr val="006241"/>
        </a:buClr>
        <a:buFont typeface="Arial" panose="020B0604020202020204" pitchFamily="34" charset="0"/>
        <a:buChar char="•"/>
        <a:defRPr sz="2000" kern="1200">
          <a:solidFill>
            <a:schemeClr val="tx1"/>
          </a:solidFill>
          <a:latin typeface="Proxima Nova Rg" panose="02000506030000020004" pitchFamily="50" charset="0"/>
          <a:ea typeface="+mn-ea"/>
          <a:cs typeface="+mn-cs"/>
        </a:defRPr>
      </a:lvl2pPr>
      <a:lvl3pPr marL="1142942" indent="-228589" algn="l" defTabSz="914354" rtl="0" eaLnBrk="1" latinLnBrk="0" hangingPunct="1">
        <a:lnSpc>
          <a:spcPct val="90000"/>
        </a:lnSpc>
        <a:spcBef>
          <a:spcPts val="500"/>
        </a:spcBef>
        <a:buClr>
          <a:srgbClr val="006241"/>
        </a:buClr>
        <a:buFont typeface="Arial" panose="020B0604020202020204" pitchFamily="34" charset="0"/>
        <a:buChar char="•"/>
        <a:defRPr sz="1800" kern="1200">
          <a:solidFill>
            <a:schemeClr val="tx1"/>
          </a:solidFill>
          <a:latin typeface="Proxima Nova Rg" panose="02000506030000020004" pitchFamily="50" charset="0"/>
          <a:ea typeface="+mn-ea"/>
          <a:cs typeface="+mn-cs"/>
        </a:defRPr>
      </a:lvl3pPr>
      <a:lvl4pPr marL="1600120"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4pPr>
      <a:lvl5pPr marL="2057298" indent="-228589" algn="l" defTabSz="914354" rtl="0" eaLnBrk="1" latinLnBrk="0" hangingPunct="1">
        <a:lnSpc>
          <a:spcPct val="90000"/>
        </a:lnSpc>
        <a:spcBef>
          <a:spcPts val="500"/>
        </a:spcBef>
        <a:buClr>
          <a:srgbClr val="006241"/>
        </a:buClr>
        <a:buFont typeface="Arial" panose="020B0604020202020204" pitchFamily="34" charset="0"/>
        <a:buChar char="•"/>
        <a:defRPr sz="1600" kern="1200">
          <a:solidFill>
            <a:schemeClr val="tx1"/>
          </a:solidFill>
          <a:latin typeface="Proxima Nova Rg" panose="02000506030000020004" pitchFamily="50"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5f13077aed_0_12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rgbClr val="0033A0"/>
              </a:buClr>
              <a:buSzPts val="4700"/>
              <a:buFont typeface="Montserrat Black"/>
              <a:buNone/>
              <a:defRPr sz="4700">
                <a:solidFill>
                  <a:srgbClr val="0033A0"/>
                </a:solidFill>
                <a:latin typeface="Montserrat Black"/>
                <a:ea typeface="Montserrat Black"/>
                <a:cs typeface="Montserrat Black"/>
                <a:sym typeface="Montserrat Black"/>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1" name="Google Shape;11;g25f13077aed_0_122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49250" rtl="0">
              <a:lnSpc>
                <a:spcPct val="115000"/>
              </a:lnSpc>
              <a:spcBef>
                <a:spcPts val="0"/>
              </a:spcBef>
              <a:spcAft>
                <a:spcPts val="0"/>
              </a:spcAft>
              <a:buClr>
                <a:srgbClr val="FA4616"/>
              </a:buClr>
              <a:buSzPts val="1900"/>
              <a:buFont typeface="Montserrat ExtraBold"/>
              <a:buChar char="●"/>
              <a:defRPr sz="1900" i="1">
                <a:solidFill>
                  <a:srgbClr val="FA4616"/>
                </a:solidFill>
                <a:latin typeface="Montserrat ExtraBold"/>
                <a:ea typeface="Montserrat ExtraBold"/>
                <a:cs typeface="Montserrat ExtraBold"/>
                <a:sym typeface="Montserrat ExtraBold"/>
              </a:defRPr>
            </a:lvl1pPr>
            <a:lvl2pPr marL="914400" lvl="1" indent="-336550" rtl="0">
              <a:lnSpc>
                <a:spcPct val="115000"/>
              </a:lnSpc>
              <a:spcBef>
                <a:spcPts val="0"/>
              </a:spcBef>
              <a:spcAft>
                <a:spcPts val="0"/>
              </a:spcAft>
              <a:buClr>
                <a:srgbClr val="0033A0"/>
              </a:buClr>
              <a:buSzPts val="1700"/>
              <a:buFont typeface="Montserrat"/>
              <a:buChar char="○"/>
              <a:defRPr sz="1700">
                <a:solidFill>
                  <a:srgbClr val="0033A0"/>
                </a:solidFill>
                <a:latin typeface="Montserrat"/>
                <a:ea typeface="Montserrat"/>
                <a:cs typeface="Montserrat"/>
                <a:sym typeface="Montserrat"/>
              </a:defRPr>
            </a:lvl2pPr>
            <a:lvl3pPr marL="1371600" lvl="2" indent="-323850" rtl="0">
              <a:lnSpc>
                <a:spcPct val="115000"/>
              </a:lnSpc>
              <a:spcBef>
                <a:spcPts val="0"/>
              </a:spcBef>
              <a:spcAft>
                <a:spcPts val="0"/>
              </a:spcAft>
              <a:buClr>
                <a:srgbClr val="0033A0"/>
              </a:buClr>
              <a:buSzPts val="1500"/>
              <a:buFont typeface="Montserrat ExtraBold"/>
              <a:buChar char="■"/>
              <a:defRPr sz="1500" i="1">
                <a:solidFill>
                  <a:srgbClr val="0033A0"/>
                </a:solidFill>
                <a:latin typeface="Montserrat ExtraBold"/>
                <a:ea typeface="Montserrat ExtraBold"/>
                <a:cs typeface="Montserrat ExtraBold"/>
                <a:sym typeface="Montserrat ExtraBold"/>
              </a:defRPr>
            </a:lvl3pPr>
            <a:lvl4pPr marL="1828800" lvl="3"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4pPr>
            <a:lvl5pPr marL="2286000" lvl="4"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5pPr>
            <a:lvl6pPr marL="2743200" lvl="5"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6pPr>
            <a:lvl7pPr marL="3200400" lvl="6"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7pPr>
            <a:lvl8pPr marL="3657600" lvl="7"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8pPr>
            <a:lvl9pPr marL="4114800" lvl="8" indent="-311150" rtl="0">
              <a:lnSpc>
                <a:spcPct val="115000"/>
              </a:lnSpc>
              <a:spcBef>
                <a:spcPts val="0"/>
              </a:spcBef>
              <a:spcAft>
                <a:spcPts val="0"/>
              </a:spcAft>
              <a:buClr>
                <a:srgbClr val="0033A0"/>
              </a:buClr>
              <a:buSzPts val="1300"/>
              <a:buFont typeface="Montserrat"/>
              <a:buChar char="■"/>
              <a:defRPr sz="1300">
                <a:solidFill>
                  <a:srgbClr val="0033A0"/>
                </a:solidFill>
                <a:latin typeface="Montserrat"/>
                <a:ea typeface="Montserrat"/>
                <a:cs typeface="Montserrat"/>
                <a:sym typeface="Montserrat"/>
              </a:defRPr>
            </a:lvl9pPr>
          </a:lstStyle>
          <a:p>
            <a:endParaRPr/>
          </a:p>
        </p:txBody>
      </p:sp>
      <p:sp>
        <p:nvSpPr>
          <p:cNvPr id="12" name="Google Shape;12;g25f13077aed_0_12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6863928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7.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urricularanalytics.org/" TargetMode="External"/><Relationship Id="rId1" Type="http://schemas.openxmlformats.org/officeDocument/2006/relationships/slideLayout" Target="../slideLayouts/slideLayout20.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E4A7FE9F-6243-C655-AB99-C7FF581C09C8}"/>
              </a:ext>
            </a:extLst>
          </p:cNvPr>
          <p:cNvSpPr txBox="1">
            <a:spLocks/>
          </p:cNvSpPr>
          <p:nvPr/>
        </p:nvSpPr>
        <p:spPr>
          <a:xfrm>
            <a:off x="1097747" y="5984457"/>
            <a:ext cx="3477372" cy="566031"/>
          </a:xfrm>
          <a:prstGeom prst="rect">
            <a:avLst/>
          </a:prstGeom>
        </p:spPr>
        <p:txBody>
          <a:bodyPr/>
          <a:lst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0"/>
              </a:spcBef>
              <a:buClr>
                <a:srgbClr val="A4A4A4"/>
              </a:buClr>
              <a:buNone/>
              <a:defRPr/>
            </a:pPr>
            <a:r>
              <a:rPr lang="en-US" sz="1600">
                <a:solidFill>
                  <a:srgbClr val="830B2C"/>
                </a:solidFill>
                <a:latin typeface="Arial"/>
              </a:rPr>
              <a:t>nurse-engineer@umass.edu</a:t>
            </a:r>
          </a:p>
          <a:p>
            <a:pPr marL="0" indent="0" defTabSz="609585">
              <a:spcBef>
                <a:spcPts val="0"/>
              </a:spcBef>
              <a:buClr>
                <a:srgbClr val="A4A4A4"/>
              </a:buClr>
              <a:buNone/>
              <a:defRPr/>
            </a:pPr>
            <a:r>
              <a:rPr lang="en-US" sz="1600">
                <a:solidFill>
                  <a:srgbClr val="830B2C"/>
                </a:solidFill>
                <a:latin typeface="Arial"/>
              </a:rPr>
              <a:t>umass.edu/marieb-nurse-engineer</a:t>
            </a:r>
          </a:p>
        </p:txBody>
      </p:sp>
      <p:pic>
        <p:nvPicPr>
          <p:cNvPr id="20" name="Picture 19" descr="A group of people in a round table&#10;&#10;Description automatically generated">
            <a:extLst>
              <a:ext uri="{FF2B5EF4-FFF2-40B4-BE49-F238E27FC236}">
                <a16:creationId xmlns:a16="http://schemas.microsoft.com/office/drawing/2014/main" id="{C9C3C10E-5962-3B02-5160-EB6065340F01}"/>
              </a:ext>
            </a:extLst>
          </p:cNvPr>
          <p:cNvPicPr>
            <a:picLocks noChangeAspect="1"/>
          </p:cNvPicPr>
          <p:nvPr/>
        </p:nvPicPr>
        <p:blipFill>
          <a:blip r:embed="rId3"/>
          <a:stretch>
            <a:fillRect/>
          </a:stretch>
        </p:blipFill>
        <p:spPr>
          <a:xfrm>
            <a:off x="2091120" y="1392126"/>
            <a:ext cx="2712995" cy="1807185"/>
          </a:xfrm>
          <a:prstGeom prst="rect">
            <a:avLst/>
          </a:prstGeom>
        </p:spPr>
      </p:pic>
      <p:pic>
        <p:nvPicPr>
          <p:cNvPr id="2" name="Picture 1" descr="A collage of people in a lab&#10;&#10;Description automatically generated">
            <a:extLst>
              <a:ext uri="{FF2B5EF4-FFF2-40B4-BE49-F238E27FC236}">
                <a16:creationId xmlns:a16="http://schemas.microsoft.com/office/drawing/2014/main" id="{A673FF8B-1DB8-EE31-AF5C-A37A4D7F38C3}"/>
              </a:ext>
            </a:extLst>
          </p:cNvPr>
          <p:cNvPicPr>
            <a:picLocks noChangeAspect="1"/>
          </p:cNvPicPr>
          <p:nvPr/>
        </p:nvPicPr>
        <p:blipFill rotWithShape="1">
          <a:blip r:embed="rId4"/>
          <a:srcRect l="50000"/>
          <a:stretch/>
        </p:blipFill>
        <p:spPr>
          <a:xfrm>
            <a:off x="104855" y="805659"/>
            <a:ext cx="2487168" cy="3218688"/>
          </a:xfrm>
          <a:prstGeom prst="rect">
            <a:avLst/>
          </a:prstGeom>
        </p:spPr>
      </p:pic>
      <p:pic>
        <p:nvPicPr>
          <p:cNvPr id="6" name="Picture 5">
            <a:extLst>
              <a:ext uri="{FF2B5EF4-FFF2-40B4-BE49-F238E27FC236}">
                <a16:creationId xmlns:a16="http://schemas.microsoft.com/office/drawing/2014/main" id="{F391D7BA-87D7-BF3D-828C-E4BD70B90853}"/>
              </a:ext>
            </a:extLst>
          </p:cNvPr>
          <p:cNvPicPr>
            <a:picLocks noChangeAspect="1"/>
          </p:cNvPicPr>
          <p:nvPr/>
        </p:nvPicPr>
        <p:blipFill>
          <a:blip r:embed="rId5"/>
          <a:stretch>
            <a:fillRect/>
          </a:stretch>
        </p:blipFill>
        <p:spPr>
          <a:xfrm>
            <a:off x="94697" y="24614"/>
            <a:ext cx="4455895" cy="781045"/>
          </a:xfrm>
          <a:prstGeom prst="rect">
            <a:avLst/>
          </a:prstGeom>
        </p:spPr>
      </p:pic>
      <p:sp>
        <p:nvSpPr>
          <p:cNvPr id="7" name="TextBox 6">
            <a:extLst>
              <a:ext uri="{FF2B5EF4-FFF2-40B4-BE49-F238E27FC236}">
                <a16:creationId xmlns:a16="http://schemas.microsoft.com/office/drawing/2014/main" id="{307ECE43-25DB-12D0-A655-EB5B0A419FCE}"/>
              </a:ext>
            </a:extLst>
          </p:cNvPr>
          <p:cNvSpPr txBox="1"/>
          <p:nvPr/>
        </p:nvSpPr>
        <p:spPr>
          <a:xfrm>
            <a:off x="4804115" y="361494"/>
            <a:ext cx="7283031" cy="6031203"/>
          </a:xfrm>
          <a:prstGeom prst="rect">
            <a:avLst/>
          </a:prstGeom>
          <a:noFill/>
          <a:ln>
            <a:noFill/>
          </a:ln>
        </p:spPr>
        <p:txBody>
          <a:bodyPr wrap="square" lIns="121920" tIns="60960" rIns="121920" bIns="60960" anchor="t">
            <a:spAutoFit/>
          </a:bodyPr>
          <a:lstStyle/>
          <a:p>
            <a:pPr algn="ctr" defTabSz="609585">
              <a:spcAft>
                <a:spcPts val="800"/>
              </a:spcAft>
              <a:defRPr/>
            </a:pPr>
            <a:r>
              <a:rPr lang="en-US" sz="2400" b="1" dirty="0">
                <a:solidFill>
                  <a:prstClr val="black"/>
                </a:solidFill>
                <a:latin typeface="Arial"/>
              </a:rPr>
              <a:t>Developing the Next Generation of Interdisciplinary Healthcare Innovation Leaders </a:t>
            </a:r>
            <a:endParaRPr lang="en-US" sz="2133" dirty="0">
              <a:solidFill>
                <a:prstClr val="black"/>
              </a:solidFill>
              <a:latin typeface="Arial"/>
            </a:endParaRPr>
          </a:p>
          <a:p>
            <a:pPr marL="380990" indent="-380990" defTabSz="609585">
              <a:buFont typeface="Arial"/>
              <a:buChar char="•"/>
              <a:defRPr/>
            </a:pPr>
            <a:r>
              <a:rPr lang="en-US" sz="1733" dirty="0">
                <a:solidFill>
                  <a:prstClr val="black"/>
                </a:solidFill>
                <a:latin typeface="Arial"/>
              </a:rPr>
              <a:t>Nursing &amp; Engineering Co-Directors, 23 UMass Interdisciplinary Affiliated Faculty with an internal pilot project grant program</a:t>
            </a:r>
            <a:endParaRPr lang="en-US" sz="1733" dirty="0">
              <a:solidFill>
                <a:prstClr val="black"/>
              </a:solidFill>
              <a:latin typeface="Arial"/>
              <a:cs typeface="Arial"/>
            </a:endParaRPr>
          </a:p>
          <a:p>
            <a:pPr marL="380990" indent="-380990" defTabSz="609585">
              <a:buFont typeface="Arial"/>
              <a:buChar char="•"/>
              <a:defRPr/>
            </a:pPr>
            <a:r>
              <a:rPr lang="en-US" sz="1733" dirty="0">
                <a:solidFill>
                  <a:prstClr val="black"/>
                </a:solidFill>
                <a:latin typeface="Arial"/>
              </a:rPr>
              <a:t>25+ graduate and undergraduate researchers across colleges + high school summer interns, capstone engineering projects, honors student theses</a:t>
            </a:r>
          </a:p>
          <a:p>
            <a:pPr marL="380990" indent="-380990" defTabSz="609585">
              <a:buFont typeface="Arial"/>
              <a:buChar char="•"/>
              <a:defRPr/>
            </a:pPr>
            <a:r>
              <a:rPr lang="en-US" sz="1733" dirty="0">
                <a:solidFill>
                  <a:prstClr val="black"/>
                </a:solidFill>
                <a:latin typeface="Arial"/>
              </a:rPr>
              <a:t>First-ever ASEE E-Fellows Engineering Postdoc for a Nurse!</a:t>
            </a:r>
            <a:endParaRPr lang="en-US" sz="1733" dirty="0">
              <a:solidFill>
                <a:prstClr val="black"/>
              </a:solidFill>
              <a:latin typeface="Arial"/>
              <a:cs typeface="Arial"/>
            </a:endParaRPr>
          </a:p>
          <a:p>
            <a:pPr marL="380990" indent="-380990" defTabSz="609585">
              <a:buFont typeface="Arial"/>
              <a:buChar char="•"/>
              <a:defRPr/>
            </a:pPr>
            <a:r>
              <a:rPr lang="en-US" sz="1733" dirty="0">
                <a:solidFill>
                  <a:prstClr val="black"/>
                </a:solidFill>
                <a:latin typeface="Arial"/>
              </a:rPr>
              <a:t>Launching a dual 5-year BME-Nursing UG degree</a:t>
            </a:r>
            <a:endParaRPr lang="en-US" sz="1733" dirty="0">
              <a:solidFill>
                <a:prstClr val="black"/>
              </a:solidFill>
              <a:latin typeface="Arial"/>
              <a:cs typeface="Arial"/>
            </a:endParaRPr>
          </a:p>
          <a:p>
            <a:pPr marL="380990" indent="-380990" defTabSz="609585">
              <a:buFont typeface="Arial"/>
              <a:buChar char="•"/>
              <a:defRPr/>
            </a:pPr>
            <a:r>
              <a:rPr lang="en-US" sz="1733" dirty="0">
                <a:solidFill>
                  <a:prstClr val="black"/>
                </a:solidFill>
                <a:latin typeface="Arial"/>
              </a:rPr>
              <a:t>Freshman seminars and electives focused on inclusive and collaborative design</a:t>
            </a:r>
            <a:endParaRPr lang="en-US" sz="1733" dirty="0">
              <a:solidFill>
                <a:prstClr val="black"/>
              </a:solidFill>
              <a:latin typeface="Arial"/>
              <a:cs typeface="Arial"/>
            </a:endParaRPr>
          </a:p>
          <a:p>
            <a:pPr marL="380990" indent="-380990" defTabSz="609585">
              <a:buFont typeface="Arial"/>
              <a:buChar char="•"/>
              <a:defRPr/>
            </a:pPr>
            <a:r>
              <a:rPr lang="en-US" sz="1733" dirty="0">
                <a:solidFill>
                  <a:prstClr val="black"/>
                </a:solidFill>
                <a:latin typeface="Arial"/>
                <a:cs typeface="Arial"/>
              </a:rPr>
              <a:t>New online post-graduate certificate for clinicians on clinical healthcare technology assessment in collaboration with Edinburgh Napier University</a:t>
            </a:r>
          </a:p>
          <a:p>
            <a:pPr marL="380990" indent="-380990" defTabSz="609585">
              <a:buFont typeface="Arial"/>
              <a:buChar char="•"/>
              <a:defRPr/>
            </a:pPr>
            <a:r>
              <a:rPr lang="en-US" sz="1733" dirty="0">
                <a:solidFill>
                  <a:prstClr val="black"/>
                </a:solidFill>
                <a:latin typeface="Arial"/>
              </a:rPr>
              <a:t>Annual Symposium with industry partners (</a:t>
            </a:r>
            <a:r>
              <a:rPr lang="sv-SE" sz="1733" dirty="0">
                <a:solidFill>
                  <a:prstClr val="black"/>
                </a:solidFill>
                <a:latin typeface="Arial"/>
              </a:rPr>
              <a:t>Baxter, Stryker, Nihon Kohden, GE Healthcare, etc.)</a:t>
            </a:r>
            <a:endParaRPr lang="en-US" sz="1733" dirty="0">
              <a:solidFill>
                <a:prstClr val="black"/>
              </a:solidFill>
              <a:latin typeface="Arial"/>
              <a:cs typeface="Arial"/>
            </a:endParaRPr>
          </a:p>
          <a:p>
            <a:pPr marL="380990" indent="-380990" defTabSz="609585">
              <a:buFont typeface="Arial"/>
              <a:buChar char="•"/>
              <a:defRPr/>
            </a:pPr>
            <a:r>
              <a:rPr lang="en-US" sz="1733" dirty="0">
                <a:solidFill>
                  <a:prstClr val="black"/>
                </a:solidFill>
                <a:latin typeface="Arial"/>
                <a:cs typeface="Arial"/>
              </a:rPr>
              <a:t>Two MA state innovation awards (2022 &amp; 2023)</a:t>
            </a:r>
          </a:p>
          <a:p>
            <a:pPr marL="380990" indent="-380990" defTabSz="609585">
              <a:buFont typeface="Arial"/>
              <a:buChar char="•"/>
              <a:defRPr/>
            </a:pPr>
            <a:r>
              <a:rPr lang="en-US" sz="1733" dirty="0">
                <a:solidFill>
                  <a:prstClr val="black"/>
                </a:solidFill>
                <a:latin typeface="Arial"/>
                <a:cs typeface="Arial"/>
              </a:rPr>
              <a:t>Clinical collaboration with Baystate Health and launching a clinical innovation unit</a:t>
            </a:r>
          </a:p>
          <a:p>
            <a:pPr marL="380990" indent="-380990" defTabSz="609585">
              <a:buFont typeface="Arial"/>
              <a:buChar char="•"/>
              <a:defRPr/>
            </a:pPr>
            <a:r>
              <a:rPr lang="en-US" sz="1733" dirty="0">
                <a:solidFill>
                  <a:prstClr val="black"/>
                </a:solidFill>
                <a:latin typeface="Arial"/>
                <a:cs typeface="Arial"/>
              </a:rPr>
              <a:t>Nationally recognized program on improving the safety and usability of IV smart pumps</a:t>
            </a:r>
          </a:p>
        </p:txBody>
      </p:sp>
      <p:pic>
        <p:nvPicPr>
          <p:cNvPr id="4" name="Picture 3" descr="A picture containing text, person, indoor, child&#10;&#10;Description automatically generated">
            <a:extLst>
              <a:ext uri="{FF2B5EF4-FFF2-40B4-BE49-F238E27FC236}">
                <a16:creationId xmlns:a16="http://schemas.microsoft.com/office/drawing/2014/main" id="{4F92C913-9D3E-FB54-4F72-A07D61CC1A0B}"/>
              </a:ext>
            </a:extLst>
          </p:cNvPr>
          <p:cNvPicPr>
            <a:picLocks noChangeAspect="1"/>
          </p:cNvPicPr>
          <p:nvPr/>
        </p:nvPicPr>
        <p:blipFill rotWithShape="1">
          <a:blip r:embed="rId6"/>
          <a:srcRect t="4174" b="11292"/>
          <a:stretch/>
        </p:blipFill>
        <p:spPr>
          <a:xfrm>
            <a:off x="469459" y="3899613"/>
            <a:ext cx="3706368" cy="2084844"/>
          </a:xfrm>
          <a:prstGeom prst="rect">
            <a:avLst/>
          </a:prstGeom>
        </p:spPr>
      </p:pic>
      <p:pic>
        <p:nvPicPr>
          <p:cNvPr id="12" name="Picture 11" descr="A collage of people in a lab&#10;&#10;Description automatically generated">
            <a:extLst>
              <a:ext uri="{FF2B5EF4-FFF2-40B4-BE49-F238E27FC236}">
                <a16:creationId xmlns:a16="http://schemas.microsoft.com/office/drawing/2014/main" id="{937F724A-0C38-055D-22AF-30A4F3B82D50}"/>
              </a:ext>
            </a:extLst>
          </p:cNvPr>
          <p:cNvPicPr>
            <a:picLocks noChangeAspect="1"/>
          </p:cNvPicPr>
          <p:nvPr/>
        </p:nvPicPr>
        <p:blipFill rotWithShape="1">
          <a:blip r:embed="rId4"/>
          <a:srcRect l="3669" t="83423" r="90041" b="7120"/>
          <a:stretch/>
        </p:blipFill>
        <p:spPr>
          <a:xfrm>
            <a:off x="150103" y="5628241"/>
            <a:ext cx="948100" cy="922247"/>
          </a:xfrm>
          <a:prstGeom prst="rect">
            <a:avLst/>
          </a:prstGeom>
        </p:spPr>
      </p:pic>
    </p:spTree>
    <p:extLst>
      <p:ext uri="{BB962C8B-B14F-4D97-AF65-F5344CB8AC3E}">
        <p14:creationId xmlns:p14="http://schemas.microsoft.com/office/powerpoint/2010/main" val="154634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568040" y="1263721"/>
            <a:ext cx="5150717" cy="4982967"/>
          </a:xfrm>
        </p:spPr>
        <p:txBody>
          <a:bodyPr>
            <a:normAutofit lnSpcReduction="10000"/>
          </a:bodyPr>
          <a:lstStyle/>
          <a:p>
            <a:r>
              <a:rPr lang="en-US" dirty="0">
                <a:latin typeface="Arial" panose="020B0604020202020204" pitchFamily="34" charset="0"/>
                <a:cs typeface="Arial" panose="020B0604020202020204" pitchFamily="34" charset="0"/>
                <a:hlinkClick r:id="rId2"/>
              </a:rPr>
              <a:t>https://curricularanalytics.org</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Complexity score</a:t>
            </a:r>
          </a:p>
          <a:p>
            <a:pPr lvl="1"/>
            <a:r>
              <a:rPr lang="en-US" dirty="0">
                <a:latin typeface="Arial" panose="020B0604020202020204" pitchFamily="34" charset="0"/>
                <a:cs typeface="Arial" panose="020B0604020202020204" pitchFamily="34" charset="0"/>
              </a:rPr>
              <a:t>∝ predicted time to graduation</a:t>
            </a:r>
          </a:p>
          <a:p>
            <a:pPr lvl="1"/>
            <a:r>
              <a:rPr lang="en-US" dirty="0">
                <a:latin typeface="Arial" panose="020B0604020202020204" pitchFamily="34" charset="0"/>
                <a:cs typeface="Arial" panose="020B0604020202020204" pitchFamily="34" charset="0"/>
              </a:rPr>
              <a:t>(∝ 1 / ranking!)</a:t>
            </a:r>
          </a:p>
          <a:p>
            <a:r>
              <a:rPr lang="en-US" dirty="0">
                <a:latin typeface="Arial" panose="020B0604020202020204" pitchFamily="34" charset="0"/>
                <a:cs typeface="Arial" panose="020B0604020202020204" pitchFamily="34" charset="0"/>
              </a:rPr>
              <a:t>Workshop</a:t>
            </a:r>
          </a:p>
          <a:p>
            <a:pPr lvl="1"/>
            <a:r>
              <a:rPr lang="en-US" dirty="0">
                <a:latin typeface="Arial" panose="020B0604020202020204" pitchFamily="34" charset="0"/>
                <a:cs typeface="Arial" panose="020B0604020202020204" pitchFamily="34" charset="0"/>
              </a:rPr>
              <a:t>pre-loaded curricula, facilitators familiar with software for each table/major</a:t>
            </a:r>
          </a:p>
          <a:p>
            <a:pPr lvl="1"/>
            <a:r>
              <a:rPr lang="en-US" dirty="0">
                <a:latin typeface="Arial" panose="020B0604020202020204" pitchFamily="34" charset="0"/>
                <a:cs typeface="Arial" panose="020B0604020202020204" pitchFamily="34" charset="0"/>
              </a:rPr>
              <a:t>identify single changes that would reduce complexity the most</a:t>
            </a:r>
          </a:p>
          <a:p>
            <a:pPr lvl="1"/>
            <a:r>
              <a:rPr lang="en-US" dirty="0">
                <a:latin typeface="Arial" panose="020B0604020202020204" pitchFamily="34" charset="0"/>
                <a:cs typeface="Arial" panose="020B0604020202020204" pitchFamily="34" charset="0"/>
              </a:rPr>
              <a:t>identify up to 3 changes you would consider (competing for greatest </a:t>
            </a:r>
            <a:r>
              <a:rPr lang="en-US" dirty="0">
                <a:latin typeface="Symbol" pitchFamily="2" charset="2"/>
                <a:cs typeface="Arial" panose="020B0604020202020204" pitchFamily="34" charset="0"/>
              </a:rPr>
              <a:t>D</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followed up with Monte Carlo simulations of impact on graduation</a:t>
            </a:r>
          </a:p>
        </p:txBody>
      </p:sp>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6568041" y="312338"/>
            <a:ext cx="4979776" cy="768545"/>
          </a:xfrm>
          <a:solidFill>
            <a:schemeClr val="bg1"/>
          </a:solidFill>
        </p:spPr>
        <p:txBody>
          <a:bodyPr>
            <a:noAutofit/>
          </a:bodyPr>
          <a:lstStyle/>
          <a:p>
            <a:r>
              <a:rPr lang="en-US" sz="3200" dirty="0">
                <a:latin typeface="Arial" panose="020B0604020202020204" pitchFamily="34" charset="0"/>
                <a:cs typeface="Arial" panose="020B0604020202020204" pitchFamily="34" charset="0"/>
              </a:rPr>
              <a:t>Cool Idea:</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Simplifying Curricula</a:t>
            </a:r>
          </a:p>
        </p:txBody>
      </p:sp>
      <p:sp>
        <p:nvSpPr>
          <p:cNvPr id="3" name="Footer Placeholder 2"/>
          <p:cNvSpPr>
            <a:spLocks noGrp="1"/>
          </p:cNvSpPr>
          <p:nvPr>
            <p:ph type="ftr" sz="quarter" idx="10"/>
          </p:nvPr>
        </p:nvSpPr>
        <p:spPr>
          <a:xfrm>
            <a:off x="2857533" y="6502713"/>
            <a:ext cx="6471140" cy="2082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Proxima Nova Rg"/>
                <a:ea typeface="+mn-ea"/>
                <a:cs typeface="+mn-cs"/>
              </a:rPr>
              <a:t>School of Engineering</a:t>
            </a:r>
          </a:p>
        </p:txBody>
      </p:sp>
      <p:pic>
        <p:nvPicPr>
          <p:cNvPr id="9" name="Picture 8" descr="A screenshot of a computer&#10;&#10;Description automatically generated">
            <a:extLst>
              <a:ext uri="{FF2B5EF4-FFF2-40B4-BE49-F238E27FC236}">
                <a16:creationId xmlns:a16="http://schemas.microsoft.com/office/drawing/2014/main" id="{875B3948-3A89-97EF-E746-8A2ABFB477B2}"/>
              </a:ext>
            </a:extLst>
          </p:cNvPr>
          <p:cNvPicPr>
            <a:picLocks noChangeAspect="1"/>
          </p:cNvPicPr>
          <p:nvPr/>
        </p:nvPicPr>
        <p:blipFill rotWithShape="1">
          <a:blip r:embed="rId3"/>
          <a:srcRect l="3269" t="12912" r="3336" b="6147"/>
          <a:stretch/>
        </p:blipFill>
        <p:spPr>
          <a:xfrm>
            <a:off x="7951" y="7951"/>
            <a:ext cx="6099048" cy="3878051"/>
          </a:xfrm>
          <a:prstGeom prst="rect">
            <a:avLst/>
          </a:prstGeom>
          <a:ln>
            <a:solidFill>
              <a:schemeClr val="accent1"/>
            </a:solidFill>
          </a:ln>
        </p:spPr>
      </p:pic>
      <p:sp>
        <p:nvSpPr>
          <p:cNvPr id="10" name="TextBox 9">
            <a:extLst>
              <a:ext uri="{FF2B5EF4-FFF2-40B4-BE49-F238E27FC236}">
                <a16:creationId xmlns:a16="http://schemas.microsoft.com/office/drawing/2014/main" id="{A3E50F22-33DA-E291-D2BF-E7B0C28EBA76}"/>
              </a:ext>
            </a:extLst>
          </p:cNvPr>
          <p:cNvSpPr txBox="1"/>
          <p:nvPr/>
        </p:nvSpPr>
        <p:spPr>
          <a:xfrm>
            <a:off x="7951" y="3878051"/>
            <a:ext cx="6092907" cy="365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77777"/>
                </a:solidFill>
                <a:effectLst/>
                <a:highlight>
                  <a:srgbClr val="FFFFFF"/>
                </a:highlight>
                <a:uLnTx/>
                <a:uFillTx/>
                <a:latin typeface="Arial" panose="020B0604020202020204" pitchFamily="34" charset="0"/>
                <a:ea typeface="+mn-ea"/>
                <a:cs typeface="+mn-cs"/>
              </a:rPr>
              <a:t>GL </a:t>
            </a:r>
            <a:r>
              <a:rPr kumimoji="0" lang="en-US" sz="1000" b="0" i="1" u="none" strike="noStrike" kern="1200" cap="none" spc="0" normalizeH="0" baseline="0" noProof="0" dirty="0" err="1">
                <a:ln>
                  <a:noFill/>
                </a:ln>
                <a:solidFill>
                  <a:srgbClr val="777777"/>
                </a:solidFill>
                <a:effectLst/>
                <a:highlight>
                  <a:srgbClr val="FFFFFF"/>
                </a:highlight>
                <a:uLnTx/>
                <a:uFillTx/>
                <a:latin typeface="Arial" panose="020B0604020202020204" pitchFamily="34" charset="0"/>
                <a:ea typeface="+mn-ea"/>
                <a:cs typeface="+mn-cs"/>
              </a:rPr>
              <a:t>Heileman</a:t>
            </a:r>
            <a:r>
              <a:rPr kumimoji="0" lang="en-US" sz="1000" b="0" i="1" u="none" strike="noStrike" kern="1200" cap="none" spc="0" normalizeH="0" baseline="0" noProof="0" dirty="0">
                <a:ln>
                  <a:noFill/>
                </a:ln>
                <a:solidFill>
                  <a:srgbClr val="777777"/>
                </a:solidFill>
                <a:effectLst/>
                <a:highlight>
                  <a:srgbClr val="FFFFFF"/>
                </a:highlight>
                <a:uLnTx/>
                <a:uFillTx/>
                <a:latin typeface="Arial" panose="020B0604020202020204" pitchFamily="34" charset="0"/>
                <a:ea typeface="+mn-ea"/>
                <a:cs typeface="+mn-cs"/>
              </a:rPr>
              <a:t>, CT Abdallah, A Slim, M Hickman. Curricular analytics: A framework for quantifying the impact of curricular reforms and pedagogical innovations. </a:t>
            </a:r>
            <a:r>
              <a:rPr kumimoji="0" lang="en-US" sz="1000" b="0" i="1" u="none" strike="noStrike" kern="1200" cap="none" spc="0" normalizeH="0" baseline="0" noProof="0" dirty="0" err="1">
                <a:ln>
                  <a:noFill/>
                </a:ln>
                <a:solidFill>
                  <a:srgbClr val="777777"/>
                </a:solidFill>
                <a:effectLst/>
                <a:highlight>
                  <a:srgbClr val="FFFFFF"/>
                </a:highlight>
                <a:uLnTx/>
                <a:uFillTx/>
                <a:latin typeface="Arial" panose="020B0604020202020204" pitchFamily="34" charset="0"/>
                <a:ea typeface="+mn-ea"/>
                <a:cs typeface="+mn-cs"/>
              </a:rPr>
              <a:t>arXiv</a:t>
            </a:r>
            <a:r>
              <a:rPr kumimoji="0" lang="en-US" sz="1000" b="0" i="1" u="none" strike="noStrike" kern="1200" cap="none" spc="0" normalizeH="0" baseline="0" noProof="0" dirty="0">
                <a:ln>
                  <a:noFill/>
                </a:ln>
                <a:solidFill>
                  <a:srgbClr val="777777"/>
                </a:solidFill>
                <a:effectLst/>
                <a:highlight>
                  <a:srgbClr val="FFFFFF"/>
                </a:highlight>
                <a:uLnTx/>
                <a:uFillTx/>
                <a:latin typeface="Arial" panose="020B0604020202020204" pitchFamily="34" charset="0"/>
                <a:ea typeface="+mn-ea"/>
                <a:cs typeface="+mn-cs"/>
              </a:rPr>
              <a:t> preprint arXiv:1811.09676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000000"/>
              </a:solidFill>
              <a:effectLst/>
              <a:uLnTx/>
              <a:uFillTx/>
              <a:latin typeface="Proxima Nova Rg"/>
              <a:ea typeface="+mn-ea"/>
              <a:cs typeface="+mn-cs"/>
            </a:endParaRPr>
          </a:p>
        </p:txBody>
      </p:sp>
      <p:pic>
        <p:nvPicPr>
          <p:cNvPr id="5" name="Picture 4" descr="A graph of a bar graph&#10;&#10;Description automatically generated with medium confidence">
            <a:extLst>
              <a:ext uri="{FF2B5EF4-FFF2-40B4-BE49-F238E27FC236}">
                <a16:creationId xmlns:a16="http://schemas.microsoft.com/office/drawing/2014/main" id="{C0FECA57-2EB5-51E2-95BA-04B8DE64E851}"/>
              </a:ext>
            </a:extLst>
          </p:cNvPr>
          <p:cNvPicPr>
            <a:picLocks noChangeAspect="1"/>
          </p:cNvPicPr>
          <p:nvPr/>
        </p:nvPicPr>
        <p:blipFill>
          <a:blip r:embed="rId4"/>
          <a:stretch>
            <a:fillRect/>
          </a:stretch>
        </p:blipFill>
        <p:spPr>
          <a:xfrm>
            <a:off x="11486" y="4268522"/>
            <a:ext cx="2804160" cy="2103120"/>
          </a:xfrm>
          <a:prstGeom prst="rect">
            <a:avLst/>
          </a:prstGeom>
          <a:ln>
            <a:solidFill>
              <a:schemeClr val="accent1"/>
            </a:solidFill>
          </a:ln>
        </p:spPr>
      </p:pic>
      <p:pic>
        <p:nvPicPr>
          <p:cNvPr id="7" name="Picture 6" descr="A graph with blue bars&#10;&#10;Description automatically generated">
            <a:extLst>
              <a:ext uri="{FF2B5EF4-FFF2-40B4-BE49-F238E27FC236}">
                <a16:creationId xmlns:a16="http://schemas.microsoft.com/office/drawing/2014/main" id="{4A27DE93-7BD9-9BF9-8635-0933A7A210E2}"/>
              </a:ext>
            </a:extLst>
          </p:cNvPr>
          <p:cNvPicPr>
            <a:picLocks noChangeAspect="1"/>
          </p:cNvPicPr>
          <p:nvPr/>
        </p:nvPicPr>
        <p:blipFill>
          <a:blip r:embed="rId5"/>
          <a:stretch>
            <a:fillRect/>
          </a:stretch>
        </p:blipFill>
        <p:spPr>
          <a:xfrm>
            <a:off x="3300540" y="4267664"/>
            <a:ext cx="2804160" cy="2103120"/>
          </a:xfrm>
          <a:prstGeom prst="rect">
            <a:avLst/>
          </a:prstGeom>
          <a:ln>
            <a:solidFill>
              <a:schemeClr val="accent1"/>
            </a:solidFill>
          </a:ln>
        </p:spPr>
      </p:pic>
      <p:sp>
        <p:nvSpPr>
          <p:cNvPr id="12" name="TextBox 11">
            <a:extLst>
              <a:ext uri="{FF2B5EF4-FFF2-40B4-BE49-F238E27FC236}">
                <a16:creationId xmlns:a16="http://schemas.microsoft.com/office/drawing/2014/main" id="{93BB68AA-7DCD-7FC1-78D0-244576AB7EE1}"/>
              </a:ext>
            </a:extLst>
          </p:cNvPr>
          <p:cNvSpPr txBox="1"/>
          <p:nvPr/>
        </p:nvSpPr>
        <p:spPr>
          <a:xfrm>
            <a:off x="37768" y="4297195"/>
            <a:ext cx="1097280" cy="646331"/>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highlight>
                  <a:srgbClr val="FFFFFF"/>
                </a:highlight>
                <a:uLnTx/>
                <a:uFillTx/>
                <a:latin typeface="Arial" panose="020B0604020202020204" pitchFamily="34" charset="0"/>
                <a:ea typeface="+mn-ea"/>
                <a:cs typeface="+mn-cs"/>
              </a:rPr>
              <a:t>20% </a:t>
            </a:r>
            <a:r>
              <a:rPr kumimoji="0" lang="en-US" sz="1200" b="0" i="1" u="none" strike="noStrike" kern="1200" cap="none" spc="0" normalizeH="0" baseline="0" noProof="0" dirty="0" err="1">
                <a:ln>
                  <a:noFill/>
                </a:ln>
                <a:solidFill>
                  <a:srgbClr val="FF0000"/>
                </a:solidFill>
                <a:effectLst/>
                <a:highlight>
                  <a:srgbClr val="FFFFFF"/>
                </a:highlight>
                <a:uLnTx/>
                <a:uFillTx/>
                <a:latin typeface="Arial" panose="020B0604020202020204" pitchFamily="34" charset="0"/>
                <a:ea typeface="+mn-ea"/>
                <a:cs typeface="+mn-cs"/>
              </a:rPr>
              <a:t>precalc</a:t>
            </a:r>
            <a:endParaRPr kumimoji="0" lang="en-US" sz="1200" b="0" i="1" u="none" strike="noStrike" kern="1200" cap="none" spc="0" normalizeH="0" baseline="0" noProof="0" dirty="0">
              <a:ln>
                <a:noFill/>
              </a:ln>
              <a:solidFill>
                <a:srgbClr val="FF0000"/>
              </a:solidFill>
              <a:effectLst/>
              <a:highlight>
                <a:srgbClr val="FFFFFF"/>
              </a:highligh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highlight>
                  <a:srgbClr val="FFFFFF"/>
                </a:highlight>
                <a:uLnTx/>
                <a:uFillTx/>
                <a:latin typeface="Arial" panose="020B0604020202020204" pitchFamily="34" charset="0"/>
                <a:ea typeface="+mn-ea"/>
                <a:cs typeface="+mn-cs"/>
              </a:rPr>
              <a:t>20% DFW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highlight>
                  <a:srgbClr val="FFFFFF"/>
                </a:highlight>
                <a:uLnTx/>
                <a:uFillTx/>
                <a:latin typeface="Arial" panose="020B0604020202020204" pitchFamily="34" charset="0"/>
                <a:ea typeface="+mn-ea"/>
                <a:cs typeface="+mn-cs"/>
              </a:rPr>
              <a:t>60% ≤ 8 </a:t>
            </a:r>
            <a:r>
              <a:rPr kumimoji="0" lang="en-US" sz="1200" b="0" i="1" u="none" strike="noStrike" kern="1200" cap="none" spc="0" normalizeH="0" baseline="0" noProof="0" dirty="0" err="1">
                <a:ln>
                  <a:noFill/>
                </a:ln>
                <a:solidFill>
                  <a:srgbClr val="FF0000"/>
                </a:solidFill>
                <a:effectLst/>
                <a:highlight>
                  <a:srgbClr val="FFFFFF"/>
                </a:highlight>
                <a:uLnTx/>
                <a:uFillTx/>
                <a:latin typeface="Arial" panose="020B0604020202020204" pitchFamily="34" charset="0"/>
                <a:ea typeface="+mn-ea"/>
                <a:cs typeface="+mn-cs"/>
              </a:rPr>
              <a:t>sem</a:t>
            </a:r>
            <a:endParaRPr kumimoji="0" lang="en-US" sz="1200" b="0" i="1" u="none" strike="noStrike" kern="1200" cap="none" spc="0" normalizeH="0" baseline="0" noProof="0" dirty="0">
              <a:ln>
                <a:noFill/>
              </a:ln>
              <a:solidFill>
                <a:srgbClr val="FF0000"/>
              </a:solidFill>
              <a:effectLst/>
              <a:highlight>
                <a:srgbClr val="FFFFFF"/>
              </a:highligh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8A05C34-447F-C4E1-048E-C7C2B7584DD6}"/>
              </a:ext>
            </a:extLst>
          </p:cNvPr>
          <p:cNvSpPr txBox="1"/>
          <p:nvPr/>
        </p:nvSpPr>
        <p:spPr>
          <a:xfrm>
            <a:off x="4976836" y="4298851"/>
            <a:ext cx="1097280" cy="646331"/>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6241"/>
                </a:solidFill>
                <a:effectLst/>
                <a:highlight>
                  <a:srgbClr val="FFFFFF"/>
                </a:highlight>
                <a:uLnTx/>
                <a:uFillTx/>
                <a:latin typeface="Arial" panose="020B0604020202020204" pitchFamily="34" charset="0"/>
                <a:ea typeface="+mn-ea"/>
                <a:cs typeface="+mn-cs"/>
              </a:rPr>
              <a:t>20% </a:t>
            </a:r>
            <a:r>
              <a:rPr kumimoji="0" lang="en-US" sz="1200" b="0" i="1" u="none" strike="noStrike" kern="1200" cap="none" spc="0" normalizeH="0" baseline="0" noProof="0" dirty="0" err="1">
                <a:ln>
                  <a:noFill/>
                </a:ln>
                <a:solidFill>
                  <a:srgbClr val="006241"/>
                </a:solidFill>
                <a:effectLst/>
                <a:highlight>
                  <a:srgbClr val="FFFFFF"/>
                </a:highlight>
                <a:uLnTx/>
                <a:uFillTx/>
                <a:latin typeface="Arial" panose="020B0604020202020204" pitchFamily="34" charset="0"/>
                <a:ea typeface="+mn-ea"/>
                <a:cs typeface="+mn-cs"/>
              </a:rPr>
              <a:t>precalc</a:t>
            </a:r>
            <a:endParaRPr kumimoji="0" lang="en-US" sz="1200" b="0" i="1" u="none" strike="noStrike" kern="1200" cap="none" spc="0" normalizeH="0" baseline="0" noProof="0" dirty="0">
              <a:ln>
                <a:noFill/>
              </a:ln>
              <a:solidFill>
                <a:srgbClr val="006241"/>
              </a:solidFill>
              <a:effectLst/>
              <a:highlight>
                <a:srgbClr val="FFFFFF"/>
              </a:highligh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6241"/>
                </a:solidFill>
                <a:effectLst/>
                <a:highlight>
                  <a:srgbClr val="FFFFFF"/>
                </a:highlight>
                <a:uLnTx/>
                <a:uFillTx/>
                <a:latin typeface="Arial" panose="020B0604020202020204" pitchFamily="34" charset="0"/>
                <a:ea typeface="+mn-ea"/>
                <a:cs typeface="+mn-cs"/>
              </a:rPr>
              <a:t>20% DFW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6241"/>
                </a:solidFill>
                <a:effectLst/>
                <a:highlight>
                  <a:srgbClr val="FFFFFF"/>
                </a:highlight>
                <a:uLnTx/>
                <a:uFillTx/>
                <a:latin typeface="Arial" panose="020B0604020202020204" pitchFamily="34" charset="0"/>
                <a:ea typeface="+mn-ea"/>
                <a:cs typeface="+mn-cs"/>
              </a:rPr>
              <a:t>90% ≤ 8 </a:t>
            </a:r>
            <a:r>
              <a:rPr kumimoji="0" lang="en-US" sz="1200" b="0" i="1" u="none" strike="noStrike" kern="1200" cap="none" spc="0" normalizeH="0" baseline="0" noProof="0" dirty="0" err="1">
                <a:ln>
                  <a:noFill/>
                </a:ln>
                <a:solidFill>
                  <a:srgbClr val="006241"/>
                </a:solidFill>
                <a:effectLst/>
                <a:highlight>
                  <a:srgbClr val="FFFFFF"/>
                </a:highlight>
                <a:uLnTx/>
                <a:uFillTx/>
                <a:latin typeface="Arial" panose="020B0604020202020204" pitchFamily="34" charset="0"/>
                <a:ea typeface="+mn-ea"/>
                <a:cs typeface="+mn-cs"/>
              </a:rPr>
              <a:t>sem</a:t>
            </a:r>
            <a:endParaRPr kumimoji="0" lang="en-US" sz="1200" b="0" i="1" u="none" strike="noStrike" kern="1200" cap="none" spc="0" normalizeH="0" baseline="0" noProof="0" dirty="0">
              <a:ln>
                <a:noFill/>
              </a:ln>
              <a:solidFill>
                <a:srgbClr val="006241"/>
              </a:solidFill>
              <a:effectLst/>
              <a:highlight>
                <a:srgbClr val="FFFFFF"/>
              </a:highligh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7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5f13077aed_0_206"/>
          <p:cNvSpPr txBox="1">
            <a:spLocks noGrp="1"/>
          </p:cNvSpPr>
          <p:nvPr>
            <p:ph type="title" idx="4294967295"/>
          </p:nvPr>
        </p:nvSpPr>
        <p:spPr>
          <a:xfrm>
            <a:off x="301553" y="362017"/>
            <a:ext cx="8404500" cy="465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300" b="1" dirty="0">
                <a:solidFill>
                  <a:schemeClr val="lt1"/>
                </a:solidFill>
              </a:rPr>
              <a:t>MICRON STUDENT SUCCESS CENTER</a:t>
            </a:r>
            <a:br>
              <a:rPr lang="en-US" sz="3300" b="1" dirty="0">
                <a:solidFill>
                  <a:schemeClr val="lt1"/>
                </a:solidFill>
              </a:rPr>
            </a:br>
            <a:endParaRPr sz="3300" b="1" dirty="0">
              <a:solidFill>
                <a:schemeClr val="lt1"/>
              </a:solidFill>
              <a:latin typeface="Montserrat" pitchFamily="2" charset="77"/>
            </a:endParaRPr>
          </a:p>
        </p:txBody>
      </p:sp>
      <p:grpSp>
        <p:nvGrpSpPr>
          <p:cNvPr id="398" name="Google Shape;398;g25f13077aed_0_206"/>
          <p:cNvGrpSpPr/>
          <p:nvPr/>
        </p:nvGrpSpPr>
        <p:grpSpPr>
          <a:xfrm>
            <a:off x="10005498" y="1883089"/>
            <a:ext cx="1414590" cy="1303097"/>
            <a:chOff x="5289641" y="1384400"/>
            <a:chExt cx="2317500" cy="2317500"/>
          </a:xfrm>
          <a:solidFill>
            <a:schemeClr val="accent1"/>
          </a:solidFill>
        </p:grpSpPr>
        <p:sp>
          <p:nvSpPr>
            <p:cNvPr id="399" name="Google Shape;399;g25f13077aed_0_206"/>
            <p:cNvSpPr/>
            <p:nvPr/>
          </p:nvSpPr>
          <p:spPr>
            <a:xfrm>
              <a:off x="5289641" y="1384400"/>
              <a:ext cx="2317500" cy="2317500"/>
            </a:xfrm>
            <a:prstGeom prst="ellipse">
              <a:avLst/>
            </a:pr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0" name="Google Shape;400;g25f13077aed_0_206"/>
            <p:cNvSpPr txBox="1"/>
            <p:nvPr/>
          </p:nvSpPr>
          <p:spPr>
            <a:xfrm>
              <a:off x="5433791" y="1963850"/>
              <a:ext cx="2029199" cy="1158600"/>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33% FIRST GEN</a:t>
              </a:r>
              <a:endParaRPr kumimoji="0"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p:txBody>
        </p:sp>
      </p:grpSp>
      <p:sp>
        <p:nvSpPr>
          <p:cNvPr id="417" name="Google Shape;417;g25f13077aed_0_206"/>
          <p:cNvSpPr txBox="1"/>
          <p:nvPr/>
        </p:nvSpPr>
        <p:spPr>
          <a:xfrm>
            <a:off x="9308350" y="1218725"/>
            <a:ext cx="2808884" cy="551515"/>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WHO ARE COEN STUDENTS?</a:t>
            </a:r>
            <a:endParaRPr kumimoji="0" sz="2000" b="1"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p:txBody>
      </p:sp>
      <p:sp>
        <p:nvSpPr>
          <p:cNvPr id="419" name="Google Shape;419;g25f13077aed_0_206"/>
          <p:cNvSpPr txBox="1"/>
          <p:nvPr/>
        </p:nvSpPr>
        <p:spPr>
          <a:xfrm>
            <a:off x="6063224" y="1494482"/>
            <a:ext cx="3472662" cy="1841100"/>
          </a:xfrm>
          <a:prstGeom prst="rect">
            <a:avLst/>
          </a:prstGeom>
          <a:noFill/>
          <a:ln>
            <a:noFill/>
          </a:ln>
        </p:spPr>
        <p:txBody>
          <a:bodyPr spcFirstLastPara="1" wrap="square" lIns="121900" tIns="121900" rIns="121900" bIns="121900" anchor="ctr" anchorCtr="0">
            <a:noAutofit/>
          </a:bodyPr>
          <a:lstStyle/>
          <a:p>
            <a:pPr marL="482600" marR="0" lvl="0" indent="-254000" algn="l" defTabSz="914400" rtl="0" eaLnBrk="1" fontAlgn="auto" latinLnBrk="0" hangingPunct="1">
              <a:lnSpc>
                <a:spcPct val="100000"/>
              </a:lnSpc>
              <a:spcBef>
                <a:spcPts val="0"/>
              </a:spcBef>
              <a:spcAft>
                <a:spcPts val="0"/>
              </a:spcAft>
              <a:buClr>
                <a:srgbClr val="FFFFFF"/>
              </a:buClr>
              <a:buSzPts val="1200"/>
              <a:buFont typeface="Montserrat ExtraBold"/>
              <a:buChar char="●"/>
              <a:tabLst/>
              <a:defRPr/>
            </a:pPr>
            <a:r>
              <a:rPr kumimoji="0" lang="en-US" sz="1400" b="1" i="0" u="none" strike="noStrike" kern="0" cap="none" spc="0" normalizeH="0" baseline="0" noProof="0" dirty="0">
                <a:ln>
                  <a:noFill/>
                </a:ln>
                <a:solidFill>
                  <a:srgbClr val="FFFFFF"/>
                </a:solidFill>
                <a:effectLst/>
                <a:uLnTx/>
                <a:uFillTx/>
                <a:latin typeface="Montserrat" pitchFamily="2" charset="77"/>
                <a:ea typeface="Montserrat ExtraBold"/>
                <a:cs typeface="Montserrat ExtraBold"/>
                <a:sym typeface="Montserrat ExtraBold"/>
              </a:rPr>
              <a:t>Improve students’ equitable and navigable access to resources and experiential learning opportunities</a:t>
            </a:r>
          </a:p>
          <a:p>
            <a:pPr marL="482600" marR="0" lvl="0" indent="-254000" algn="l" defTabSz="914400" rtl="0" eaLnBrk="1" fontAlgn="auto" latinLnBrk="0" hangingPunct="1">
              <a:lnSpc>
                <a:spcPct val="100000"/>
              </a:lnSpc>
              <a:spcBef>
                <a:spcPts val="0"/>
              </a:spcBef>
              <a:spcAft>
                <a:spcPts val="0"/>
              </a:spcAft>
              <a:buClr>
                <a:srgbClr val="FFFFFF"/>
              </a:buClr>
              <a:buSzPts val="1200"/>
              <a:buFont typeface="Montserrat ExtraBold"/>
              <a:buChar char="●"/>
              <a:tabLst/>
              <a:defRPr/>
            </a:pPr>
            <a:r>
              <a:rPr kumimoji="0" lang="en-US" sz="1400" b="1" i="0" u="none" strike="noStrike" kern="0" cap="none" spc="0" normalizeH="0" baseline="0" noProof="0" dirty="0">
                <a:ln>
                  <a:noFill/>
                </a:ln>
                <a:solidFill>
                  <a:srgbClr val="FFFFFF"/>
                </a:solidFill>
                <a:effectLst/>
                <a:uLnTx/>
                <a:uFillTx/>
                <a:latin typeface="Montserrat" pitchFamily="2" charset="77"/>
                <a:ea typeface="Montserrat ExtraBold"/>
                <a:cs typeface="Montserrat ExtraBold"/>
                <a:sym typeface="Montserrat ExtraBold"/>
              </a:rPr>
              <a:t>Improve career success by helping all students discover career paths </a:t>
            </a:r>
          </a:p>
          <a:p>
            <a:pPr marL="482600" marR="0" lvl="0" indent="-254000" algn="l" defTabSz="914400" rtl="0" eaLnBrk="1" fontAlgn="auto" latinLnBrk="0" hangingPunct="1">
              <a:lnSpc>
                <a:spcPct val="100000"/>
              </a:lnSpc>
              <a:spcBef>
                <a:spcPts val="0"/>
              </a:spcBef>
              <a:spcAft>
                <a:spcPts val="0"/>
              </a:spcAft>
              <a:buClr>
                <a:srgbClr val="FFFFFF"/>
              </a:buClr>
              <a:buSzPts val="1200"/>
              <a:buFont typeface="Montserrat ExtraBold"/>
              <a:buChar char="●"/>
              <a:tabLst/>
              <a:defRPr/>
            </a:pPr>
            <a:r>
              <a:rPr kumimoji="0" lang="en-US" sz="1400" b="1" i="0" u="none" strike="noStrike" kern="0" cap="none" spc="0" normalizeH="0" baseline="0" noProof="0" dirty="0">
                <a:ln>
                  <a:noFill/>
                </a:ln>
                <a:solidFill>
                  <a:srgbClr val="FFFFFF"/>
                </a:solidFill>
                <a:effectLst/>
                <a:uLnTx/>
                <a:uFillTx/>
                <a:latin typeface="Montserrat" pitchFamily="2" charset="77"/>
                <a:ea typeface="Montserrat ExtraBold"/>
                <a:cs typeface="Montserrat ExtraBold"/>
                <a:sym typeface="Montserrat ExtraBold"/>
              </a:rPr>
              <a:t>Support and uphold equitable STEM education in COEN and surrounding Idaho community</a:t>
            </a:r>
          </a:p>
          <a:p>
            <a:pPr marL="482600" marR="0" lvl="0" indent="-254000" algn="l" defTabSz="914400" rtl="0" eaLnBrk="1" fontAlgn="auto" latinLnBrk="0" hangingPunct="1">
              <a:lnSpc>
                <a:spcPct val="100000"/>
              </a:lnSpc>
              <a:spcBef>
                <a:spcPts val="0"/>
              </a:spcBef>
              <a:spcAft>
                <a:spcPts val="0"/>
              </a:spcAft>
              <a:buClr>
                <a:srgbClr val="FFFFFF"/>
              </a:buClr>
              <a:buSzPts val="1200"/>
              <a:buFont typeface="Montserrat ExtraBold"/>
              <a:buChar char="●"/>
              <a:tabLst/>
              <a:defRPr/>
            </a:pPr>
            <a:r>
              <a:rPr kumimoji="0" lang="en-US" sz="1400" b="1" i="0" u="none" strike="noStrike" kern="0" cap="none" spc="0" normalizeH="0" baseline="0" noProof="0" dirty="0">
                <a:ln>
                  <a:noFill/>
                </a:ln>
                <a:solidFill>
                  <a:srgbClr val="FFFFFF"/>
                </a:solidFill>
                <a:effectLst/>
                <a:uLnTx/>
                <a:uFillTx/>
                <a:latin typeface="Montserrat" pitchFamily="2" charset="77"/>
                <a:ea typeface="Montserrat ExtraBold"/>
                <a:cs typeface="Montserrat ExtraBold"/>
                <a:sym typeface="Montserrat ExtraBold"/>
              </a:rPr>
              <a:t>Close retention and graduation gaps of key student populations in COEN in alignment with the university’s strategic plan</a:t>
            </a:r>
            <a:endParaRPr kumimoji="0" sz="1400" b="1" i="0" u="none" strike="noStrike" kern="0" cap="none" spc="0" normalizeH="0" baseline="0" noProof="0" dirty="0">
              <a:ln>
                <a:noFill/>
              </a:ln>
              <a:solidFill>
                <a:srgbClr val="FFFFFF"/>
              </a:solidFill>
              <a:effectLst/>
              <a:uLnTx/>
              <a:uFillTx/>
              <a:latin typeface="Montserrat" pitchFamily="2" charset="77"/>
              <a:ea typeface="Montserrat ExtraBold"/>
              <a:cs typeface="Montserrat ExtraBold"/>
              <a:sym typeface="Montserrat ExtraBold"/>
            </a:endParaRPr>
          </a:p>
        </p:txBody>
      </p:sp>
      <p:grpSp>
        <p:nvGrpSpPr>
          <p:cNvPr id="420" name="Google Shape;420;g25f13077aed_0_206"/>
          <p:cNvGrpSpPr/>
          <p:nvPr/>
        </p:nvGrpSpPr>
        <p:grpSpPr>
          <a:xfrm>
            <a:off x="473969" y="3036756"/>
            <a:ext cx="5501267" cy="869703"/>
            <a:chOff x="359300" y="1402425"/>
            <a:chExt cx="5326439" cy="840407"/>
          </a:xfrm>
        </p:grpSpPr>
        <p:sp>
          <p:nvSpPr>
            <p:cNvPr id="421" name="Google Shape;421;g25f13077aed_0_206"/>
            <p:cNvSpPr/>
            <p:nvPr/>
          </p:nvSpPr>
          <p:spPr>
            <a:xfrm>
              <a:off x="359300" y="1402425"/>
              <a:ext cx="5326439" cy="840407"/>
            </a:xfrm>
            <a:prstGeom prst="snip1Rect">
              <a:avLst>
                <a:gd name="adj" fmla="val 16667"/>
              </a:avLst>
            </a:prstGeom>
            <a:solidFill>
              <a:schemeClr val="lt1"/>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2" name="Google Shape;422;g25f13077aed_0_206"/>
            <p:cNvSpPr txBox="1"/>
            <p:nvPr/>
          </p:nvSpPr>
          <p:spPr>
            <a:xfrm>
              <a:off x="446296" y="1553066"/>
              <a:ext cx="5160954" cy="420578"/>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33A0"/>
                  </a:solidFill>
                  <a:effectLst/>
                  <a:uLnTx/>
                  <a:uFillTx/>
                  <a:latin typeface="Montserrat ExtraBold"/>
                  <a:ea typeface="Montserrat ExtraBold"/>
                  <a:cs typeface="Montserrat ExtraBold"/>
                  <a:sym typeface="Montserrat ExtraBold"/>
                </a:rPr>
                <a:t>The Micron Student Success Center </a:t>
              </a:r>
              <a:r>
                <a:rPr kumimoji="0" lang="en-US" sz="1100" b="1" i="0" u="none" strike="noStrike" kern="0" cap="none" spc="0" normalizeH="0" baseline="0" noProof="0" dirty="0">
                  <a:ln>
                    <a:noFill/>
                  </a:ln>
                  <a:solidFill>
                    <a:srgbClr val="0033A0"/>
                  </a:solidFill>
                  <a:effectLst/>
                  <a:uLnTx/>
                  <a:uFillTx/>
                  <a:latin typeface="Montserrat"/>
                  <a:ea typeface="Montserrat"/>
                  <a:cs typeface="Montserrat"/>
                  <a:sym typeface="Montserrat"/>
                </a:rPr>
                <a:t>reestablished our COEN Ambassadors program hiring 13 Ambassadors  from each department to support the center tied to outreach/recruitment, leadership, peer mentorship, and career discovery.</a:t>
              </a:r>
              <a:endParaRPr kumimoji="0" sz="1100" b="1" i="0" u="none" strike="noStrike" kern="0" cap="none" spc="0" normalizeH="0" baseline="0" noProof="0" dirty="0">
                <a:ln>
                  <a:noFill/>
                </a:ln>
                <a:solidFill>
                  <a:srgbClr val="0033A0"/>
                </a:solidFill>
                <a:effectLst/>
                <a:uLnTx/>
                <a:uFillTx/>
                <a:latin typeface="Montserrat"/>
                <a:ea typeface="Montserrat"/>
                <a:cs typeface="Montserrat"/>
                <a:sym typeface="Montserrat"/>
              </a:endParaRPr>
            </a:p>
          </p:txBody>
        </p:sp>
      </p:grpSp>
      <p:pic>
        <p:nvPicPr>
          <p:cNvPr id="423" name="Google Shape;423;g25f13077aed_0_206"/>
          <p:cNvPicPr preferRelativeResize="0"/>
          <p:nvPr/>
        </p:nvPicPr>
        <p:blipFill>
          <a:blip r:embed="rId3">
            <a:alphaModFix/>
          </a:blip>
          <a:stretch>
            <a:fillRect/>
          </a:stretch>
        </p:blipFill>
        <p:spPr>
          <a:xfrm>
            <a:off x="262694" y="2869474"/>
            <a:ext cx="334563" cy="334563"/>
          </a:xfrm>
          <a:prstGeom prst="rect">
            <a:avLst/>
          </a:prstGeom>
          <a:noFill/>
          <a:ln>
            <a:noFill/>
          </a:ln>
        </p:spPr>
      </p:pic>
      <p:sp>
        <p:nvSpPr>
          <p:cNvPr id="33" name="Google Shape;397;g25f13077aed_0_206">
            <a:extLst>
              <a:ext uri="{FF2B5EF4-FFF2-40B4-BE49-F238E27FC236}">
                <a16:creationId xmlns:a16="http://schemas.microsoft.com/office/drawing/2014/main" id="{D7BD9E7A-6D67-481D-AFFE-1025B23D32E6}"/>
              </a:ext>
            </a:extLst>
          </p:cNvPr>
          <p:cNvSpPr txBox="1">
            <a:spLocks/>
          </p:cNvSpPr>
          <p:nvPr/>
        </p:nvSpPr>
        <p:spPr>
          <a:xfrm>
            <a:off x="919862" y="4144043"/>
            <a:ext cx="7167881" cy="305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3A0"/>
              </a:buClr>
              <a:buSzPts val="4700"/>
              <a:buFont typeface="Montserrat Black"/>
              <a:buNone/>
              <a:defRPr sz="4700" b="0" i="0" u="none" strike="noStrike" cap="none">
                <a:solidFill>
                  <a:srgbClr val="0033A0"/>
                </a:solidFill>
                <a:latin typeface="Montserrat Black"/>
                <a:ea typeface="Montserrat Black"/>
                <a:cs typeface="Montserrat Black"/>
                <a:sym typeface="Montserrat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33A0"/>
              </a:buClr>
              <a:buSzPts val="4700"/>
              <a:buFont typeface="Montserrat Black"/>
              <a:buNone/>
              <a:tabLst/>
              <a:defRPr/>
            </a:pPr>
            <a:r>
              <a:rPr kumimoji="0" lang="en-US" sz="1800" b="1" i="0" u="none" strike="noStrike" kern="0" cap="none" spc="600" normalizeH="0" baseline="0" noProof="0" dirty="0">
                <a:ln>
                  <a:noFill/>
                </a:ln>
                <a:solidFill>
                  <a:srgbClr val="FFFFFF"/>
                </a:solidFill>
                <a:effectLst/>
                <a:uLnTx/>
                <a:uFillTx/>
                <a:latin typeface="Montserrat" pitchFamily="2" charset="77"/>
                <a:sym typeface="Montserrat Black"/>
              </a:rPr>
              <a:t>Student-Centered Design Process</a:t>
            </a:r>
            <a:br>
              <a:rPr kumimoji="0" lang="en-US" sz="3200" b="1" i="0" u="none" strike="noStrike" kern="0" cap="none" spc="600" normalizeH="0" baseline="0" noProof="0" dirty="0">
                <a:ln>
                  <a:noFill/>
                </a:ln>
                <a:solidFill>
                  <a:srgbClr val="FFFFFF"/>
                </a:solidFill>
                <a:effectLst/>
                <a:uLnTx/>
                <a:uFillTx/>
                <a:latin typeface="Montserrat" pitchFamily="2" charset="77"/>
                <a:sym typeface="Montserrat Black"/>
              </a:rPr>
            </a:br>
            <a:endParaRPr kumimoji="0" lang="en-US" sz="3200" b="1" i="0" u="none" strike="noStrike" kern="0" cap="none" spc="600" normalizeH="0" baseline="0" noProof="0" dirty="0">
              <a:ln>
                <a:noFill/>
              </a:ln>
              <a:solidFill>
                <a:srgbClr val="FFFFFF"/>
              </a:solidFill>
              <a:effectLst/>
              <a:uLnTx/>
              <a:uFillTx/>
              <a:latin typeface="Montserrat" pitchFamily="2" charset="77"/>
              <a:sym typeface="Montserrat Black"/>
            </a:endParaRPr>
          </a:p>
        </p:txBody>
      </p:sp>
      <p:sp>
        <p:nvSpPr>
          <p:cNvPr id="8" name="Rectangle 7">
            <a:extLst>
              <a:ext uri="{FF2B5EF4-FFF2-40B4-BE49-F238E27FC236}">
                <a16:creationId xmlns:a16="http://schemas.microsoft.com/office/drawing/2014/main" id="{3086D9FA-87CB-45B2-B749-FB2DF864E150}"/>
              </a:ext>
            </a:extLst>
          </p:cNvPr>
          <p:cNvSpPr/>
          <p:nvPr/>
        </p:nvSpPr>
        <p:spPr>
          <a:xfrm>
            <a:off x="6013460" y="4739905"/>
            <a:ext cx="2901939" cy="1754326"/>
          </a:xfrm>
          <a:prstGeom prst="rect">
            <a:avLst/>
          </a:prstGeom>
          <a:solidFill>
            <a:schemeClr val="accent4"/>
          </a:solid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a:ea typeface="+mn-ea"/>
                <a:cs typeface="+mn-cs"/>
              </a:rPr>
              <a:t>Co-Design For Success</a:t>
            </a:r>
            <a:br>
              <a:rPr kumimoji="0" lang="en-US" sz="12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Montserrat"/>
                <a:ea typeface="+mn-ea"/>
                <a:cs typeface="+mn-cs"/>
              </a:rPr>
              <a:t>As COEN works to iterate upon and design new resources to support COEN student success, here, we learn directly from students’ experiences via student-centered interviews and stakeholder ideation– creating open forums for dialogue and imagining to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9" name="Rectangle 8">
            <a:extLst>
              <a:ext uri="{FF2B5EF4-FFF2-40B4-BE49-F238E27FC236}">
                <a16:creationId xmlns:a16="http://schemas.microsoft.com/office/drawing/2014/main" id="{2A739E7B-DCCF-4D97-8D78-F889098D919F}"/>
              </a:ext>
            </a:extLst>
          </p:cNvPr>
          <p:cNvSpPr/>
          <p:nvPr/>
        </p:nvSpPr>
        <p:spPr>
          <a:xfrm>
            <a:off x="3339210" y="4721594"/>
            <a:ext cx="2473761" cy="1938992"/>
          </a:xfrm>
          <a:prstGeom prst="rect">
            <a:avLst/>
          </a:prstGeom>
          <a:solidFill>
            <a:schemeClr val="accent4"/>
          </a:solid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a:ea typeface="+mn-ea"/>
                <a:cs typeface="+mn-cs"/>
              </a:rPr>
              <a:t>Recognize The System</a:t>
            </a:r>
            <a:br>
              <a:rPr kumimoji="0" lang="en-US" sz="12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Montserrat"/>
                <a:ea typeface="+mn-ea"/>
                <a:cs typeface="+mn-cs"/>
              </a:rPr>
              <a:t>“Zoom out” to consider the larger ‘system' of COEN, the resources provided by Boise State and the college, and build a deeper understanding of these resources from a variety of COEN stakeholder perspectives.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4325E32-F093-4D42-A119-EFEE7CD6865A}"/>
              </a:ext>
            </a:extLst>
          </p:cNvPr>
          <p:cNvSpPr/>
          <p:nvPr/>
        </p:nvSpPr>
        <p:spPr>
          <a:xfrm>
            <a:off x="463171" y="4675008"/>
            <a:ext cx="2658394" cy="1938992"/>
          </a:xfrm>
          <a:prstGeom prst="rect">
            <a:avLst/>
          </a:prstGeom>
          <a:solidFill>
            <a:schemeClr val="accent4"/>
          </a:solidFill>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a:ea typeface="+mn-ea"/>
                <a:cs typeface="+mn-cs"/>
              </a:rPr>
              <a:t>Build Relational Trust &amp; Understanding</a:t>
            </a:r>
            <a:br>
              <a:rPr kumimoji="0" lang="en-US" sz="1200" b="0" i="0" u="none" strike="noStrike" kern="1200" cap="none" spc="0" normalizeH="0" baseline="0" noProof="0" dirty="0">
                <a:ln>
                  <a:noFill/>
                </a:ln>
                <a:solidFill>
                  <a:srgbClr val="0033A0"/>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Montserrat"/>
                <a:ea typeface="+mn-ea"/>
                <a:cs typeface="+mn-cs"/>
              </a:rPr>
              <a:t>Conduct student-centered interviews with ambassadors to understand: (1) their decision to attend college, (2) the decision to apply to– and attend– Boise State, and (3) the decision to pursue their degree within COEN. </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Google Shape;399;g25f13077aed_0_206">
            <a:extLst>
              <a:ext uri="{FF2B5EF4-FFF2-40B4-BE49-F238E27FC236}">
                <a16:creationId xmlns:a16="http://schemas.microsoft.com/office/drawing/2014/main" id="{4F1538CD-1F68-E84A-094A-C6C9D3195F27}"/>
              </a:ext>
            </a:extLst>
          </p:cNvPr>
          <p:cNvSpPr/>
          <p:nvPr/>
        </p:nvSpPr>
        <p:spPr>
          <a:xfrm>
            <a:off x="10005498" y="3497215"/>
            <a:ext cx="1414590" cy="1303097"/>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400;g25f13077aed_0_206">
            <a:extLst>
              <a:ext uri="{FF2B5EF4-FFF2-40B4-BE49-F238E27FC236}">
                <a16:creationId xmlns:a16="http://schemas.microsoft.com/office/drawing/2014/main" id="{21919BCE-2233-49E5-6497-7CC749BF5A30}"/>
              </a:ext>
            </a:extLst>
          </p:cNvPr>
          <p:cNvSpPr txBox="1"/>
          <p:nvPr/>
        </p:nvSpPr>
        <p:spPr>
          <a:xfrm>
            <a:off x="10093486" y="3823031"/>
            <a:ext cx="1238613" cy="651464"/>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17% URM</a:t>
            </a:r>
            <a:endParaRPr kumimoji="0"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p:txBody>
      </p:sp>
      <p:sp>
        <p:nvSpPr>
          <p:cNvPr id="6" name="Google Shape;399;g25f13077aed_0_206">
            <a:extLst>
              <a:ext uri="{FF2B5EF4-FFF2-40B4-BE49-F238E27FC236}">
                <a16:creationId xmlns:a16="http://schemas.microsoft.com/office/drawing/2014/main" id="{BA53E408-971E-A4EA-9859-3EE5189D1762}"/>
              </a:ext>
            </a:extLst>
          </p:cNvPr>
          <p:cNvSpPr/>
          <p:nvPr/>
        </p:nvSpPr>
        <p:spPr>
          <a:xfrm>
            <a:off x="10005498" y="5111341"/>
            <a:ext cx="1414590" cy="1303097"/>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400;g25f13077aed_0_206">
            <a:extLst>
              <a:ext uri="{FF2B5EF4-FFF2-40B4-BE49-F238E27FC236}">
                <a16:creationId xmlns:a16="http://schemas.microsoft.com/office/drawing/2014/main" id="{C30EB174-5562-2545-33EA-702C32B6A6E7}"/>
              </a:ext>
            </a:extLst>
          </p:cNvPr>
          <p:cNvSpPr txBox="1"/>
          <p:nvPr/>
        </p:nvSpPr>
        <p:spPr>
          <a:xfrm>
            <a:off x="10076115" y="5455908"/>
            <a:ext cx="1343973" cy="613962"/>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18% FEMALE</a:t>
            </a:r>
            <a:endParaRPr kumimoji="0" sz="1900" b="0" i="1"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endParaRPr>
          </a:p>
        </p:txBody>
      </p:sp>
      <p:pic>
        <p:nvPicPr>
          <p:cNvPr id="4" name="Picture 3">
            <a:extLst>
              <a:ext uri="{FF2B5EF4-FFF2-40B4-BE49-F238E27FC236}">
                <a16:creationId xmlns:a16="http://schemas.microsoft.com/office/drawing/2014/main" id="{E2B6877B-618F-4417-B681-D179C5D44678}"/>
              </a:ext>
            </a:extLst>
          </p:cNvPr>
          <p:cNvPicPr>
            <a:picLocks noChangeAspect="1"/>
          </p:cNvPicPr>
          <p:nvPr/>
        </p:nvPicPr>
        <p:blipFill>
          <a:blip r:embed="rId4"/>
          <a:stretch>
            <a:fillRect/>
          </a:stretch>
        </p:blipFill>
        <p:spPr>
          <a:xfrm>
            <a:off x="392903" y="943065"/>
            <a:ext cx="5501267" cy="1920466"/>
          </a:xfrm>
          <a:prstGeom prst="rect">
            <a:avLst/>
          </a:prstGeom>
        </p:spPr>
      </p:pic>
      <p:sp>
        <p:nvSpPr>
          <p:cNvPr id="5" name="Oval 4">
            <a:extLst>
              <a:ext uri="{FF2B5EF4-FFF2-40B4-BE49-F238E27FC236}">
                <a16:creationId xmlns:a16="http://schemas.microsoft.com/office/drawing/2014/main" id="{5AB052FB-32E8-422E-9130-CFE0F0CEEEF6}"/>
              </a:ext>
            </a:extLst>
          </p:cNvPr>
          <p:cNvSpPr/>
          <p:nvPr/>
        </p:nvSpPr>
        <p:spPr>
          <a:xfrm>
            <a:off x="363721" y="4576948"/>
            <a:ext cx="360801" cy="3608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4" name="Oval 23">
            <a:extLst>
              <a:ext uri="{FF2B5EF4-FFF2-40B4-BE49-F238E27FC236}">
                <a16:creationId xmlns:a16="http://schemas.microsoft.com/office/drawing/2014/main" id="{A9B5B68E-D442-4E2A-ABDC-980722AA0AD7}"/>
              </a:ext>
            </a:extLst>
          </p:cNvPr>
          <p:cNvSpPr/>
          <p:nvPr/>
        </p:nvSpPr>
        <p:spPr>
          <a:xfrm>
            <a:off x="3208251" y="4576949"/>
            <a:ext cx="360801" cy="3608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5" name="Oval 24">
            <a:extLst>
              <a:ext uri="{FF2B5EF4-FFF2-40B4-BE49-F238E27FC236}">
                <a16:creationId xmlns:a16="http://schemas.microsoft.com/office/drawing/2014/main" id="{35B191FB-6C4E-4CDE-85DF-C443F4312BE9}"/>
              </a:ext>
            </a:extLst>
          </p:cNvPr>
          <p:cNvSpPr/>
          <p:nvPr/>
        </p:nvSpPr>
        <p:spPr>
          <a:xfrm>
            <a:off x="5912519" y="4576948"/>
            <a:ext cx="360801" cy="3608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3</a:t>
            </a:r>
          </a:p>
        </p:txBody>
      </p:sp>
    </p:spTree>
  </p:cSld>
  <p:clrMapOvr>
    <a:masterClrMapping/>
  </p:clrMapOvr>
</p:sld>
</file>

<file path=ppt/theme/theme1.xml><?xml version="1.0" encoding="utf-8"?>
<a:theme xmlns:a="http://schemas.openxmlformats.org/drawingml/2006/main" name="1_Office Theme">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UAB">
      <a:dk1>
        <a:srgbClr val="000000"/>
      </a:dk1>
      <a:lt1>
        <a:srgbClr val="FFFFFF"/>
      </a:lt1>
      <a:dk2>
        <a:srgbClr val="44546A"/>
      </a:dk2>
      <a:lt2>
        <a:srgbClr val="E7E6E6"/>
      </a:lt2>
      <a:accent1>
        <a:srgbClr val="1E6B51"/>
      </a:accent1>
      <a:accent2>
        <a:srgbClr val="285134"/>
      </a:accent2>
      <a:accent3>
        <a:srgbClr val="80BC00"/>
      </a:accent3>
      <a:accent4>
        <a:srgbClr val="FFD300"/>
      </a:accent4>
      <a:accent5>
        <a:srgbClr val="AA9767"/>
      </a:accent5>
      <a:accent6>
        <a:srgbClr val="808285"/>
      </a:accent6>
      <a:hlink>
        <a:srgbClr val="0563C1"/>
      </a:hlink>
      <a:folHlink>
        <a:srgbClr val="954F72"/>
      </a:folHlink>
    </a:clrScheme>
    <a:fontScheme name="Personalizado 5">
      <a:majorFont>
        <a:latin typeface="Proxima Nova Bl"/>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33A0"/>
      </a:dk1>
      <a:lt1>
        <a:srgbClr val="FFFFFF"/>
      </a:lt1>
      <a:dk2>
        <a:srgbClr val="3F4444"/>
      </a:dk2>
      <a:lt2>
        <a:srgbClr val="D9D9D6"/>
      </a:lt2>
      <a:accent1>
        <a:srgbClr val="FA4616"/>
      </a:accent1>
      <a:accent2>
        <a:srgbClr val="001F60"/>
      </a:accent2>
      <a:accent3>
        <a:srgbClr val="006BA6"/>
      </a:accent3>
      <a:accent4>
        <a:srgbClr val="0072CE"/>
      </a:accent4>
      <a:accent5>
        <a:srgbClr val="406098"/>
      </a:accent5>
      <a:accent6>
        <a:srgbClr val="97999B"/>
      </a:accent6>
      <a:hlink>
        <a:srgbClr val="0033A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817</Words>
  <Application>Microsoft Office PowerPoint</Application>
  <PresentationFormat>Widescreen</PresentationFormat>
  <Paragraphs>64</Paragraphs>
  <Slides>3</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vt:i4>
      </vt:variant>
    </vt:vector>
  </HeadingPairs>
  <TitlesOfParts>
    <vt:vector size="18" baseType="lpstr">
      <vt:lpstr>Aptos</vt:lpstr>
      <vt:lpstr>Arial</vt:lpstr>
      <vt:lpstr>Arial Rounded MT Bold</vt:lpstr>
      <vt:lpstr>Calibri</vt:lpstr>
      <vt:lpstr>Helvetica Neue</vt:lpstr>
      <vt:lpstr>Helvetica Neue Light</vt:lpstr>
      <vt:lpstr>Montserrat</vt:lpstr>
      <vt:lpstr>Montserrat Black</vt:lpstr>
      <vt:lpstr>Montserrat ExtraBold</vt:lpstr>
      <vt:lpstr>Montserrat Medium</vt:lpstr>
      <vt:lpstr>Proxima Nova Rg</vt:lpstr>
      <vt:lpstr>Symbol</vt:lpstr>
      <vt:lpstr>1_Office Theme</vt:lpstr>
      <vt:lpstr>Office Theme</vt:lpstr>
      <vt:lpstr>Simple Light</vt:lpstr>
      <vt:lpstr>PowerPoint Presentation</vt:lpstr>
      <vt:lpstr>Cool Idea: Simplifying Curricula</vt:lpstr>
      <vt:lpstr>MICRON STUDENT SUCCESS CENTER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trep graphics</dc:creator>
  <cp:lastModifiedBy>trep graphics</cp:lastModifiedBy>
  <cp:revision>4</cp:revision>
  <dcterms:created xsi:type="dcterms:W3CDTF">2024-04-15T19:15:06Z</dcterms:created>
  <dcterms:modified xsi:type="dcterms:W3CDTF">2024-04-15T22:47:53Z</dcterms:modified>
</cp:coreProperties>
</file>